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134805010" r:id="rId2"/>
    <p:sldId id="485" r:id="rId3"/>
    <p:sldId id="2134805013" r:id="rId4"/>
    <p:sldId id="2134805014" r:id="rId5"/>
    <p:sldId id="2134805067" r:id="rId6"/>
    <p:sldId id="2134805017" r:id="rId7"/>
    <p:sldId id="2134805018" r:id="rId8"/>
    <p:sldId id="2134805048" r:id="rId9"/>
    <p:sldId id="2134805068" r:id="rId10"/>
    <p:sldId id="2134805069" r:id="rId11"/>
    <p:sldId id="2134805019" r:id="rId12"/>
    <p:sldId id="2134805061" r:id="rId13"/>
    <p:sldId id="2134805032" r:id="rId14"/>
    <p:sldId id="2134805051" r:id="rId15"/>
    <p:sldId id="2134805065" r:id="rId16"/>
    <p:sldId id="2134805070" r:id="rId17"/>
    <p:sldId id="2134805050" r:id="rId18"/>
    <p:sldId id="2134805052" r:id="rId19"/>
    <p:sldId id="2134805034" r:id="rId20"/>
    <p:sldId id="2134805035" r:id="rId21"/>
    <p:sldId id="2134805036" r:id="rId22"/>
    <p:sldId id="2134805037" r:id="rId23"/>
    <p:sldId id="2134805071" r:id="rId24"/>
    <p:sldId id="2134805038" r:id="rId25"/>
    <p:sldId id="2134805039" r:id="rId26"/>
    <p:sldId id="2134805060" r:id="rId27"/>
    <p:sldId id="2134805072" r:id="rId28"/>
    <p:sldId id="2134805012" r:id="rId29"/>
    <p:sldId id="2134805055" r:id="rId30"/>
    <p:sldId id="2134805056" r:id="rId31"/>
    <p:sldId id="2134805058" r:id="rId32"/>
    <p:sldId id="2134805057" r:id="rId33"/>
    <p:sldId id="2134805059" r:id="rId34"/>
    <p:sldId id="2134805066" r:id="rId35"/>
    <p:sldId id="2134805073" r:id="rId36"/>
    <p:sldId id="21348050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0000"/>
    <a:srgbClr val="00B050"/>
    <a:srgbClr val="8566AC"/>
    <a:srgbClr val="DA281C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B0726-1C7B-4B29-BE78-16E8F38A4732}" v="622" dt="2023-07-18T01:26:17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9805" autoAdjust="0"/>
  </p:normalViewPr>
  <p:slideViewPr>
    <p:cSldViewPr snapToGrid="0">
      <p:cViewPr varScale="1">
        <p:scale>
          <a:sx n="62" d="100"/>
          <a:sy n="62" d="100"/>
        </p:scale>
        <p:origin x="844" y="52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B90B0726-1C7B-4B29-BE78-16E8F38A4732}"/>
    <pc:docChg chg="undo custSel addSld delSld modSld">
      <pc:chgData name="Gang Liu" userId="c4dd85b7-3634-4bda-801b-46e8dbbd0b49" providerId="ADAL" clId="{B90B0726-1C7B-4B29-BE78-16E8F38A4732}" dt="2023-07-18T01:26:40.933" v="1584" actId="1076"/>
      <pc:docMkLst>
        <pc:docMk/>
      </pc:docMkLst>
      <pc:sldChg chg="addSp delSp modSp mod modNotesTx">
        <pc:chgData name="Gang Liu" userId="c4dd85b7-3634-4bda-801b-46e8dbbd0b49" providerId="ADAL" clId="{B90B0726-1C7B-4B29-BE78-16E8F38A4732}" dt="2023-07-18T01:23:53.833" v="1470" actId="20577"/>
        <pc:sldMkLst>
          <pc:docMk/>
          <pc:sldMk cId="1840217378" sldId="485"/>
        </pc:sldMkLst>
        <pc:spChg chg="mod">
          <ac:chgData name="Gang Liu" userId="c4dd85b7-3634-4bda-801b-46e8dbbd0b49" providerId="ADAL" clId="{B90B0726-1C7B-4B29-BE78-16E8F38A4732}" dt="2023-07-18T01:18:23.821" v="1316"/>
          <ac:spMkLst>
            <pc:docMk/>
            <pc:sldMk cId="1840217378" sldId="485"/>
            <ac:spMk id="7" creationId="{CD07775E-8BE9-CA20-CDCB-0D72F9123464}"/>
          </ac:spMkLst>
        </pc:spChg>
        <pc:spChg chg="del mod">
          <ac:chgData name="Gang Liu" userId="c4dd85b7-3634-4bda-801b-46e8dbbd0b49" providerId="ADAL" clId="{B90B0726-1C7B-4B29-BE78-16E8F38A4732}" dt="2023-07-17T01:11:50.580" v="6" actId="478"/>
          <ac:spMkLst>
            <pc:docMk/>
            <pc:sldMk cId="1840217378" sldId="485"/>
            <ac:spMk id="8" creationId="{AD85CAEA-7122-ACB4-4CEC-0EB8F2FF7C42}"/>
          </ac:spMkLst>
        </pc:spChg>
        <pc:spChg chg="del mod">
          <ac:chgData name="Gang Liu" userId="c4dd85b7-3634-4bda-801b-46e8dbbd0b49" providerId="ADAL" clId="{B90B0726-1C7B-4B29-BE78-16E8F38A4732}" dt="2023-07-17T01:11:59.952" v="11" actId="478"/>
          <ac:spMkLst>
            <pc:docMk/>
            <pc:sldMk cId="1840217378" sldId="485"/>
            <ac:spMk id="9" creationId="{8EE97D14-6CE9-6B3D-98F2-F68EE9C95A50}"/>
          </ac:spMkLst>
        </pc:spChg>
        <pc:spChg chg="del mod">
          <ac:chgData name="Gang Liu" userId="c4dd85b7-3634-4bda-801b-46e8dbbd0b49" providerId="ADAL" clId="{B90B0726-1C7B-4B29-BE78-16E8F38A4732}" dt="2023-07-17T01:11:47.893" v="4" actId="478"/>
          <ac:spMkLst>
            <pc:docMk/>
            <pc:sldMk cId="1840217378" sldId="485"/>
            <ac:spMk id="10" creationId="{7ACD9656-33ED-D8E5-0730-DA1EEEAC32C5}"/>
          </ac:spMkLst>
        </pc:spChg>
        <pc:spChg chg="del mod">
          <ac:chgData name="Gang Liu" userId="c4dd85b7-3634-4bda-801b-46e8dbbd0b49" providerId="ADAL" clId="{B90B0726-1C7B-4B29-BE78-16E8F38A4732}" dt="2023-07-17T01:11:57.767" v="10" actId="478"/>
          <ac:spMkLst>
            <pc:docMk/>
            <pc:sldMk cId="1840217378" sldId="485"/>
            <ac:spMk id="11" creationId="{778CBFDE-C2F8-2C99-0B55-F42AD04D5518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4" creationId="{BBEF6054-E5D3-84D4-6EFC-7FABC8BE3A6B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7" creationId="{7CAEAA27-FB5E-9F0F-14DB-04475EB1B0C1}"/>
          </ac:spMkLst>
        </pc:spChg>
        <pc:spChg chg="del mod topLvl">
          <ac:chgData name="Gang Liu" userId="c4dd85b7-3634-4bda-801b-46e8dbbd0b49" providerId="ADAL" clId="{B90B0726-1C7B-4B29-BE78-16E8F38A4732}" dt="2023-07-17T01:12:58.775" v="32" actId="478"/>
          <ac:spMkLst>
            <pc:docMk/>
            <pc:sldMk cId="1840217378" sldId="485"/>
            <ac:spMk id="28" creationId="{25BB3629-8752-DAF9-84DC-715C5780BD0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" creationId="{A8DBB47A-22B2-A3B1-7CCF-2AAAACD929D3}"/>
          </ac:spMkLst>
        </pc:spChg>
        <pc:spChg chg="del mod">
          <ac:chgData name="Gang Liu" userId="c4dd85b7-3634-4bda-801b-46e8dbbd0b49" providerId="ADAL" clId="{B90B0726-1C7B-4B29-BE78-16E8F38A4732}" dt="2023-07-17T01:11:52.716" v="7" actId="478"/>
          <ac:spMkLst>
            <pc:docMk/>
            <pc:sldMk cId="1840217378" sldId="485"/>
            <ac:spMk id="36" creationId="{A1B54366-01C4-E43F-60B2-1D9CEA13C1FD}"/>
          </ac:spMkLst>
        </pc:spChg>
        <pc:spChg chg="del mod topLvl">
          <ac:chgData name="Gang Liu" userId="c4dd85b7-3634-4bda-801b-46e8dbbd0b49" providerId="ADAL" clId="{B90B0726-1C7B-4B29-BE78-16E8F38A4732}" dt="2023-07-17T01:13:04.743" v="34" actId="478"/>
          <ac:spMkLst>
            <pc:docMk/>
            <pc:sldMk cId="1840217378" sldId="485"/>
            <ac:spMk id="37" creationId="{EA2C2AA0-C44E-AD48-44C8-F126659DF184}"/>
          </ac:spMkLst>
        </pc:spChg>
        <pc:spChg chg="del mod topLvl">
          <ac:chgData name="Gang Liu" userId="c4dd85b7-3634-4bda-801b-46e8dbbd0b49" providerId="ADAL" clId="{B90B0726-1C7B-4B29-BE78-16E8F38A4732}" dt="2023-07-17T01:13:00.445" v="33" actId="478"/>
          <ac:spMkLst>
            <pc:docMk/>
            <pc:sldMk cId="1840217378" sldId="485"/>
            <ac:spMk id="43" creationId="{FD870757-DBA6-5AA0-D34E-517082C7D659}"/>
          </ac:spMkLst>
        </pc:spChg>
        <pc:spChg chg="del mod topLvl">
          <ac:chgData name="Gang Liu" userId="c4dd85b7-3634-4bda-801b-46e8dbbd0b49" providerId="ADAL" clId="{B90B0726-1C7B-4B29-BE78-16E8F38A4732}" dt="2023-07-17T01:12:54.222" v="29" actId="478"/>
          <ac:spMkLst>
            <pc:docMk/>
            <pc:sldMk cId="1840217378" sldId="485"/>
            <ac:spMk id="46" creationId="{631FA3E7-9874-1167-E65C-129BCE701A1A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49" creationId="{4F3B0DEC-6C87-AE2B-3CDF-4BF3B0177E80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5" creationId="{BA6E8960-C0F2-1BD0-E58C-A5E82568F7B9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57" creationId="{02E2276B-F339-1EDC-3607-EA90F4EBBD55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63" creationId="{8C560A7F-0CF7-3542-25B2-C8307D77D355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83" creationId="{97A4439B-300F-7E13-6FC7-D8793BF01E83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88" creationId="{54BB3C06-606F-2FC4-7010-C7AE790E9FD2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96" creationId="{B41A4CD1-7BB8-FA25-6E68-EE9719EA9FD1}"/>
          </ac:spMkLst>
        </pc:spChg>
        <pc:spChg chg="mod">
          <ac:chgData name="Gang Liu" userId="c4dd85b7-3634-4bda-801b-46e8dbbd0b49" providerId="ADAL" clId="{B90B0726-1C7B-4B29-BE78-16E8F38A4732}" dt="2023-07-17T01:12:38.269" v="20" actId="165"/>
          <ac:spMkLst>
            <pc:docMk/>
            <pc:sldMk cId="1840217378" sldId="485"/>
            <ac:spMk id="102" creationId="{026C0345-72D9-32B2-48B1-5F1BAB4EDBAB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18" creationId="{F90FA326-BD81-F526-91E6-2CF76B228739}"/>
          </ac:spMkLst>
        </pc:spChg>
        <pc:spChg chg="mod topLvl">
          <ac:chgData name="Gang Liu" userId="c4dd85b7-3634-4bda-801b-46e8dbbd0b49" providerId="ADAL" clId="{B90B0726-1C7B-4B29-BE78-16E8F38A4732}" dt="2023-07-17T01:41:27.391" v="301" actId="14100"/>
          <ac:spMkLst>
            <pc:docMk/>
            <pc:sldMk cId="1840217378" sldId="485"/>
            <ac:spMk id="119" creationId="{E05D5516-51A7-476C-3085-7E08FA331CF1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22" creationId="{C154569A-B05B-BB1A-20EA-CBF93A5E1047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37" creationId="{2BA50171-062D-D5D2-A952-447DE9DAD1CB}"/>
          </ac:spMkLst>
        </pc:spChg>
        <pc:spChg chg="add mod">
          <ac:chgData name="Gang Liu" userId="c4dd85b7-3634-4bda-801b-46e8dbbd0b49" providerId="ADAL" clId="{B90B0726-1C7B-4B29-BE78-16E8F38A4732}" dt="2023-07-17T01:36:38.682" v="238" actId="571"/>
          <ac:spMkLst>
            <pc:docMk/>
            <pc:sldMk cId="1840217378" sldId="485"/>
            <ac:spMk id="141" creationId="{7C93B58D-29F8-E965-9568-4E6C79C26E53}"/>
          </ac:spMkLst>
        </pc:spChg>
        <pc:spChg chg="add del mod">
          <ac:chgData name="Gang Liu" userId="c4dd85b7-3634-4bda-801b-46e8dbbd0b49" providerId="ADAL" clId="{B90B0726-1C7B-4B29-BE78-16E8F38A4732}" dt="2023-07-17T01:37:47.221" v="251"/>
          <ac:spMkLst>
            <pc:docMk/>
            <pc:sldMk cId="1840217378" sldId="485"/>
            <ac:spMk id="151" creationId="{28669DE8-4B1A-CAAB-04D5-0460E7CCD7E6}"/>
          </ac:spMkLst>
        </pc:spChg>
        <pc:spChg chg="del mod topLvl">
          <ac:chgData name="Gang Liu" userId="c4dd85b7-3634-4bda-801b-46e8dbbd0b49" providerId="ADAL" clId="{B90B0726-1C7B-4B29-BE78-16E8F38A4732}" dt="2023-07-17T01:12:48.775" v="24" actId="478"/>
          <ac:spMkLst>
            <pc:docMk/>
            <pc:sldMk cId="1840217378" sldId="485"/>
            <ac:spMk id="155" creationId="{CDFCB625-B887-0BCA-8BA8-82A0EFAD6066}"/>
          </ac:spMkLst>
        </pc:spChg>
        <pc:spChg chg="del mod topLvl">
          <ac:chgData name="Gang Liu" userId="c4dd85b7-3634-4bda-801b-46e8dbbd0b49" providerId="ADAL" clId="{B90B0726-1C7B-4B29-BE78-16E8F38A4732}" dt="2023-07-17T01:12:57.393" v="31" actId="478"/>
          <ac:spMkLst>
            <pc:docMk/>
            <pc:sldMk cId="1840217378" sldId="485"/>
            <ac:spMk id="156" creationId="{7B34E1F5-1A2F-66A8-1C30-8F1E03155F9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8" creationId="{1452924F-7BD6-B9B9-24CF-BD8EB916E82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59" creationId="{4B93F16F-F411-4B27-5370-0A7031C4ED3D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160" creationId="{FA2420AB-38E3-5F29-81EC-96952593CD83}"/>
          </ac:spMkLst>
        </pc:spChg>
        <pc:spChg chg="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61" creationId="{1F4A618B-B023-BBCD-AF17-8DE5A2FDD0DF}"/>
          </ac:spMkLst>
        </pc:spChg>
        <pc:spChg chg="del mod topLvl">
          <ac:chgData name="Gang Liu" userId="c4dd85b7-3634-4bda-801b-46e8dbbd0b49" providerId="ADAL" clId="{B90B0726-1C7B-4B29-BE78-16E8F38A4732}" dt="2023-07-17T01:12:41.222" v="21" actId="478"/>
          <ac:spMkLst>
            <pc:docMk/>
            <pc:sldMk cId="1840217378" sldId="485"/>
            <ac:spMk id="162" creationId="{D7A70092-8F23-730E-26B4-D790F74759B4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3" creationId="{AF5F0157-93C3-4ED5-E5D1-A308F6A138CF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66" creationId="{62778C6A-4BB6-5CEE-73BF-2C1679B88AC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1" creationId="{A39D1A04-82FB-3CBA-6BE1-58A17615856E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5" creationId="{406252C8-FF2E-F35A-C00D-8D20F6CCFA8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6" creationId="{B1284BFB-CBB7-98D4-5B38-22E69F76AE4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8" creationId="{E3F47E17-4E4B-0696-0F3B-D2B022610C0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79" creationId="{7E40CDBF-C35F-0B76-DC33-6F48E08C4CD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2" creationId="{49D49177-5D02-F961-7B81-23D387AE223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185" creationId="{DFB6CC46-B887-D0CC-F5A5-A2146BEDE17E}"/>
          </ac:spMkLst>
        </pc:spChg>
        <pc:spChg chg="del mod topLvl">
          <ac:chgData name="Gang Liu" userId="c4dd85b7-3634-4bda-801b-46e8dbbd0b49" providerId="ADAL" clId="{B90B0726-1C7B-4B29-BE78-16E8F38A4732}" dt="2023-07-17T01:33:20.551" v="140" actId="478"/>
          <ac:spMkLst>
            <pc:docMk/>
            <pc:sldMk cId="1840217378" sldId="485"/>
            <ac:spMk id="186" creationId="{38C93C9B-C505-D311-7608-67AC67CBD607}"/>
          </ac:spMkLst>
        </pc:spChg>
        <pc:spChg chg="del mod topLvl">
          <ac:chgData name="Gang Liu" userId="c4dd85b7-3634-4bda-801b-46e8dbbd0b49" providerId="ADAL" clId="{B90B0726-1C7B-4B29-BE78-16E8F38A4732}" dt="2023-07-17T01:12:50.240" v="25" actId="478"/>
          <ac:spMkLst>
            <pc:docMk/>
            <pc:sldMk cId="1840217378" sldId="485"/>
            <ac:spMk id="187" creationId="{4047C6A4-A6AF-67B0-DDA7-3D40E8FD3621}"/>
          </ac:spMkLst>
        </pc:spChg>
        <pc:spChg chg="add del mod topLvl">
          <ac:chgData name="Gang Liu" userId="c4dd85b7-3634-4bda-801b-46e8dbbd0b49" providerId="ADAL" clId="{B90B0726-1C7B-4B29-BE78-16E8F38A4732}" dt="2023-07-17T01:12:47.387" v="23" actId="478"/>
          <ac:spMkLst>
            <pc:docMk/>
            <pc:sldMk cId="1840217378" sldId="485"/>
            <ac:spMk id="188" creationId="{98168644-4102-D55E-1DF2-A11A82CF7DF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5" creationId="{BA3490E8-D660-0FDF-9FAC-87B2BAA2C250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7" creationId="{D20556D0-9D19-7760-B776-5D6603E5406D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29" creationId="{91F6F973-5B09-239B-5D4E-810731013CB0}"/>
          </ac:spMkLst>
        </pc:spChg>
        <pc:spChg chg="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7T01:53:00.915" v="730" actId="1076"/>
          <ac:spMkLst>
            <pc:docMk/>
            <pc:sldMk cId="1840217378" sldId="485"/>
            <ac:spMk id="334" creationId="{3B1087A6-4AE7-9EB4-A536-8BCA108CAEC8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5" creationId="{D2737376-5DF8-91C6-8ACC-5E6F46534590}"/>
          </ac:spMkLst>
        </pc:spChg>
        <pc:spChg chg="mod topLvl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38" creationId="{114CBFA0-CA02-EA72-DA46-703D25069506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39" creationId="{2AECBB0E-D9B0-86FB-13E0-6BF245E7924A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5" creationId="{F041A3D7-EAA9-895E-5471-15C17FEB0F57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46" creationId="{F707C758-190D-23C7-A33D-C5C5A0DA31F1}"/>
          </ac:spMkLst>
        </pc:spChg>
        <pc:spChg chg="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2" creationId="{8889CD62-FD11-0953-3F30-70B994B683CC}"/>
          </ac:spMkLst>
        </pc:spChg>
        <pc:spChg chg="add mod">
          <ac:chgData name="Gang Liu" userId="c4dd85b7-3634-4bda-801b-46e8dbbd0b49" providerId="ADAL" clId="{B90B0726-1C7B-4B29-BE78-16E8F38A4732}" dt="2023-07-17T01:37:45.237" v="250" actId="571"/>
          <ac:spMkLst>
            <pc:docMk/>
            <pc:sldMk cId="1840217378" sldId="485"/>
            <ac:spMk id="355" creationId="{05DA46FC-4625-BAF3-CD79-18EE72BA851A}"/>
          </ac:spMkLst>
        </pc:spChg>
        <pc:spChg chg="add mod">
          <ac:chgData name="Gang Liu" userId="c4dd85b7-3634-4bda-801b-46e8dbbd0b49" providerId="ADAL" clId="{B90B0726-1C7B-4B29-BE78-16E8F38A4732}" dt="2023-07-17T01:41:09.846" v="299" actId="1076"/>
          <ac:spMkLst>
            <pc:docMk/>
            <pc:sldMk cId="1840217378" sldId="485"/>
            <ac:spMk id="357" creationId="{6785CDC2-1157-F85B-2450-E120EA3DA40E}"/>
          </ac:spMkLst>
        </pc:spChg>
        <pc:grpChg chg="add 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7T01:12:47.387" v="23" actId="478"/>
          <ac:grpSpMkLst>
            <pc:docMk/>
            <pc:sldMk cId="1840217378" sldId="485"/>
            <ac:grpSpMk id="47" creationId="{8A555D25-07F1-39C6-4F52-EF38BC1814E8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61" creationId="{1DE74FCB-343C-ABEE-1979-19507EEC773B}"/>
          </ac:grpSpMkLst>
        </pc:grpChg>
        <pc:grpChg chg="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65" creationId="{A289E567-6B36-6784-61D7-DAEACC4C3D6E}"/>
          </ac:grpSpMkLst>
        </pc:grpChg>
        <pc:grpChg chg="mod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12:41.222" v="21" actId="478"/>
          <ac:grpSpMkLst>
            <pc:docMk/>
            <pc:sldMk cId="1840217378" sldId="485"/>
            <ac:grpSpMk id="86" creationId="{F7153130-0038-1888-6A49-DF89142FD845}"/>
          </ac:grpSpMkLst>
        </pc:grpChg>
        <pc:grpChg chg="mod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00" creationId="{AA073166-F41D-C1D1-3797-B2BA24E670D6}"/>
          </ac:grpSpMkLst>
        </pc:grpChg>
        <pc:grpChg chg="add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111" creationId="{D4CF52E4-9A13-0484-342B-9C3A284824FD}"/>
          </ac:grpSpMkLst>
        </pc:grpChg>
        <pc:grpChg chg="del mod topLvl">
          <ac:chgData name="Gang Liu" userId="c4dd85b7-3634-4bda-801b-46e8dbbd0b49" providerId="ADAL" clId="{B90B0726-1C7B-4B29-BE78-16E8F38A4732}" dt="2023-07-17T01:12:38.269" v="20" actId="165"/>
          <ac:grpSpMkLst>
            <pc:docMk/>
            <pc:sldMk cId="1840217378" sldId="485"/>
            <ac:grpSpMk id="120" creationId="{409C62EF-EB45-37DF-E40E-10C6648F8059}"/>
          </ac:grpSpMkLst>
        </pc:grpChg>
        <pc:grpChg chg="add del mod">
          <ac:chgData name="Gang Liu" userId="c4dd85b7-3634-4bda-801b-46e8dbbd0b49" providerId="ADAL" clId="{B90B0726-1C7B-4B29-BE78-16E8F38A4732}" dt="2023-07-17T01:40:36.586" v="294" actId="165"/>
          <ac:grpSpMkLst>
            <pc:docMk/>
            <pc:sldMk cId="1840217378" sldId="485"/>
            <ac:grpSpMk id="136" creationId="{BB02D5B5-E976-33B3-79C8-FCBD91A1FB32}"/>
          </ac:grpSpMkLst>
        </pc:grpChg>
        <pc:grpChg chg="add 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2" creationId="{5FAAEEF6-2353-6BB5-972E-0E52DE48DBB4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53" creationId="{955DCF2A-BADE-B87F-0DC8-56B167FFDEC9}"/>
          </ac:grpSpMkLst>
        </pc:grpChg>
        <pc:grpChg chg="del mod topLvl">
          <ac:chgData name="Gang Liu" userId="c4dd85b7-3634-4bda-801b-46e8dbbd0b49" providerId="ADAL" clId="{B90B0726-1C7B-4B29-BE78-16E8F38A4732}" dt="2023-07-17T01:12:29.473" v="17" actId="165"/>
          <ac:grpSpMkLst>
            <pc:docMk/>
            <pc:sldMk cId="1840217378" sldId="485"/>
            <ac:grpSpMk id="169" creationId="{3AE4FE24-DB94-1E51-EC7C-08F3C8FFF82A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81" creationId="{7D8D2C4B-33D7-EBA2-B734-AD4BC518E51D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190" creationId="{C68CDA96-ADD4-7C84-B117-A3664630DBB0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0" creationId="{96E3A9DF-99F9-BC97-84FB-EF166EB035AF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21" creationId="{B8FF38D1-7EDD-D079-9199-E1F9E93F0B9E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1" creationId="{8B2073F6-C097-150A-60D2-02CDBBEFFB2C}"/>
          </ac:grpSpMkLst>
        </pc:grpChg>
        <pc:grpChg chg="add del mod topLvl">
          <ac:chgData name="Gang Liu" userId="c4dd85b7-3634-4bda-801b-46e8dbbd0b49" providerId="ADAL" clId="{B90B0726-1C7B-4B29-BE78-16E8F38A4732}" dt="2023-07-17T01:41:09.846" v="299" actId="1076"/>
          <ac:grpSpMkLst>
            <pc:docMk/>
            <pc:sldMk cId="1840217378" sldId="485"/>
            <ac:grpSpMk id="332" creationId="{45B5D3AD-4BF3-96B3-EF9D-D7D34A18F78E}"/>
          </ac:grpSpMkLst>
        </pc:grpChg>
        <pc:grpChg chg="del">
          <ac:chgData name="Gang Liu" userId="c4dd85b7-3634-4bda-801b-46e8dbbd0b49" providerId="ADAL" clId="{B90B0726-1C7B-4B29-BE78-16E8F38A4732}" dt="2023-07-17T01:11:36.191" v="2" actId="165"/>
          <ac:grpSpMkLst>
            <pc:docMk/>
            <pc:sldMk cId="1840217378" sldId="485"/>
            <ac:grpSpMk id="340" creationId="{3E967B23-A45B-3FDA-6EE1-5E38FEDCA699}"/>
          </ac:grpSpMkLst>
        </pc:grpChg>
        <pc:grpChg chg="mod">
          <ac:chgData name="Gang Liu" userId="c4dd85b7-3634-4bda-801b-46e8dbbd0b49" providerId="ADAL" clId="{B90B0726-1C7B-4B29-BE78-16E8F38A4732}" dt="2023-07-17T01:37:45.237" v="250" actId="571"/>
          <ac:grpSpMkLst>
            <pc:docMk/>
            <pc:sldMk cId="1840217378" sldId="485"/>
            <ac:grpSpMk id="350" creationId="{9C5BA2A6-E486-797F-0E5D-C21D00F92780}"/>
          </ac:grpSpMkLst>
        </pc:grpChg>
        <pc:grpChg chg="add mod">
          <ac:chgData name="Gang Liu" userId="c4dd85b7-3634-4bda-801b-46e8dbbd0b49" providerId="ADAL" clId="{B90B0726-1C7B-4B29-BE78-16E8F38A4732}" dt="2023-07-17T02:07:57.962" v="1190" actId="108"/>
          <ac:grpSpMkLst>
            <pc:docMk/>
            <pc:sldMk cId="1840217378" sldId="485"/>
            <ac:grpSpMk id="358" creationId="{E75D65E2-5E3E-1823-1215-E25B616C478E}"/>
          </ac:grpSpMkLst>
        </pc:grp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24" creationId="{36CAE1CD-9AF9-B871-D1CC-C542BC8B94DE}"/>
          </ac:picMkLst>
        </pc:picChg>
        <pc:picChg chg="del mod">
          <ac:chgData name="Gang Liu" userId="c4dd85b7-3634-4bda-801b-46e8dbbd0b49" providerId="ADAL" clId="{B90B0726-1C7B-4B29-BE78-16E8F38A4732}" dt="2023-07-17T01:11:49.197" v="5" actId="478"/>
          <ac:picMkLst>
            <pc:docMk/>
            <pc:sldMk cId="1840217378" sldId="485"/>
            <ac:picMk id="34" creationId="{3519171E-0766-3933-0960-5694F455F2CE}"/>
          </ac:picMkLst>
        </pc:picChg>
        <pc:picChg chg="del mod">
          <ac:chgData name="Gang Liu" userId="c4dd85b7-3634-4bda-801b-46e8dbbd0b49" providerId="ADAL" clId="{B90B0726-1C7B-4B29-BE78-16E8F38A4732}" dt="2023-07-17T01:11:46.010" v="3" actId="478"/>
          <ac:picMkLst>
            <pc:docMk/>
            <pc:sldMk cId="1840217378" sldId="485"/>
            <ac:picMk id="35" creationId="{FF479622-078F-AAEA-78DE-2EB8D2C0D4A8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48" creationId="{E18C4985-3D49-FDB5-313A-FB599C6DA39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0" creationId="{AA55FDC2-C2E6-4DBE-F0BC-EFEAB11A3BD4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1" creationId="{FCDB3C41-994C-E0AB-05E5-70267B3245EE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2" creationId="{30FFE039-30AA-17EF-1DF9-EBDA53D2EA9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59" creationId="{927A0063-A519-AC8F-15EE-86B416A4EFF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64" creationId="{462BA18D-7663-262C-9C3A-62D1F3ADD429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34:52.220" v="193" actId="478"/>
          <ac:picMkLst>
            <pc:docMk/>
            <pc:sldMk cId="1840217378" sldId="485"/>
            <ac:picMk id="69" creationId="{2D85DDA5-7715-508B-1F62-AEE4AC298A6C}"/>
          </ac:picMkLst>
        </pc:picChg>
        <pc:picChg chg="mod">
          <ac:chgData name="Gang Liu" userId="c4dd85b7-3634-4bda-801b-46e8dbbd0b49" providerId="ADAL" clId="{B90B0726-1C7B-4B29-BE78-16E8F38A4732}" dt="2023-07-17T02:06:50.787" v="1182" actId="108"/>
          <ac:picMkLst>
            <pc:docMk/>
            <pc:sldMk cId="1840217378" sldId="485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6:47.946" v="1181" actId="2085"/>
          <ac:picMkLst>
            <pc:docMk/>
            <pc:sldMk cId="1840217378" sldId="485"/>
            <ac:picMk id="71" creationId="{A714BF14-7B62-7A3D-C84D-3C57250B785E}"/>
          </ac:picMkLst>
        </pc:picChg>
        <pc:picChg chg="del mod">
          <ac:chgData name="Gang Liu" userId="c4dd85b7-3634-4bda-801b-46e8dbbd0b49" providerId="ADAL" clId="{B90B0726-1C7B-4B29-BE78-16E8F38A4732}" dt="2023-07-17T01:32:10.348" v="99" actId="478"/>
          <ac:picMkLst>
            <pc:docMk/>
            <pc:sldMk cId="1840217378" sldId="485"/>
            <ac:picMk id="75" creationId="{07666312-DD00-9101-AE8D-9CC61FE0B441}"/>
          </ac:picMkLst>
        </pc:picChg>
        <pc:picChg chg="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7T02:06:53.470" v="1183" actId="108"/>
          <ac:picMkLst>
            <pc:docMk/>
            <pc:sldMk cId="1840217378" sldId="485"/>
            <ac:picMk id="85" creationId="{99E4DCA4-6A5C-C379-EAF6-BED3BDC521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7" creationId="{8C6B9650-FFE7-A0FD-E08E-F49CCE53D711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89" creationId="{0332DC78-F65F-4531-9385-29ECDBF1534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0" creationId="{B56CF4D2-8F70-3181-67A4-9EBD6D27E603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1" creationId="{0FE2DCBB-EBE3-AB12-B1A2-F2AA2291A6B0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98" creationId="{3D2C45C8-9178-61DC-0231-30CB8241F689}"/>
          </ac:picMkLst>
        </pc:picChg>
        <pc:picChg chg="mod">
          <ac:chgData name="Gang Liu" userId="c4dd85b7-3634-4bda-801b-46e8dbbd0b49" providerId="ADAL" clId="{B90B0726-1C7B-4B29-BE78-16E8F38A4732}" dt="2023-07-17T01:12:38.269" v="20" actId="165"/>
          <ac:picMkLst>
            <pc:docMk/>
            <pc:sldMk cId="1840217378" sldId="485"/>
            <ac:picMk id="103" creationId="{9449DD5B-A3D2-8BBA-3505-6750EBEA63D2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04" creationId="{ECAC396A-B9BF-7F73-E3E7-182A7BCD7CA0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12" creationId="{69D7EE53-1684-B432-1E0F-C0FFAAEA24A3}"/>
          </ac:picMkLst>
        </pc:picChg>
        <pc:picChg chg="add mod topLvl">
          <ac:chgData name="Gang Liu" userId="c4dd85b7-3634-4bda-801b-46e8dbbd0b49" providerId="ADAL" clId="{B90B0726-1C7B-4B29-BE78-16E8F38A4732}" dt="2023-07-17T02:06:55.453" v="1184" actId="108"/>
          <ac:picMkLst>
            <pc:docMk/>
            <pc:sldMk cId="1840217378" sldId="485"/>
            <ac:picMk id="114" creationId="{E2BB9274-AC4B-CF3B-55B5-AFC5E3BA7649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21" creationId="{168CF74D-41E4-0F35-B5AC-217417ABF46A}"/>
          </ac:picMkLst>
        </pc:picChg>
        <pc:picChg chg="del mod topLvl">
          <ac:chgData name="Gang Liu" userId="c4dd85b7-3634-4bda-801b-46e8dbbd0b49" providerId="ADAL" clId="{B90B0726-1C7B-4B29-BE78-16E8F38A4732}" dt="2023-07-17T01:12:41.222" v="21" actId="478"/>
          <ac:picMkLst>
            <pc:docMk/>
            <pc:sldMk cId="1840217378" sldId="485"/>
            <ac:picMk id="123" creationId="{A7DE9671-C611-4E54-9D7C-5842E5AE66D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4" creationId="{30836702-ACAB-F2C4-0D17-EE0A3B75AE5A}"/>
          </ac:picMkLst>
        </pc:picChg>
        <pc:picChg chg="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25" creationId="{5FD8E35D-9719-7ED3-1EC5-C30EC42B6EA5}"/>
          </ac:picMkLst>
        </pc:picChg>
        <pc:picChg chg="add mod topLvl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5" creationId="{8CA4C036-E6AB-9402-2DED-4A71B7BD91B1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138" creationId="{25823F36-9010-8C83-3D52-8D450A481EF6}"/>
          </ac:picMkLst>
        </pc:picChg>
        <pc:picChg chg="add mod">
          <ac:chgData name="Gang Liu" userId="c4dd85b7-3634-4bda-801b-46e8dbbd0b49" providerId="ADAL" clId="{B90B0726-1C7B-4B29-BE78-16E8F38A4732}" dt="2023-07-17T01:36:38.682" v="238" actId="571"/>
          <ac:picMkLst>
            <pc:docMk/>
            <pc:sldMk cId="1840217378" sldId="485"/>
            <ac:picMk id="140" creationId="{E2B1D647-D51C-4AC3-CC73-05597448DE81}"/>
          </ac:picMkLst>
        </pc:picChg>
        <pc:picChg chg="add del mod">
          <ac:chgData name="Gang Liu" userId="c4dd85b7-3634-4bda-801b-46e8dbbd0b49" providerId="ADAL" clId="{B90B0726-1C7B-4B29-BE78-16E8F38A4732}" dt="2023-07-17T01:37:47.221" v="251"/>
          <ac:picMkLst>
            <pc:docMk/>
            <pc:sldMk cId="1840217378" sldId="485"/>
            <ac:picMk id="150" creationId="{49DAD41F-1BF3-A9A0-568C-8D87DD993860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4" creationId="{1B38BFE7-7866-AE0B-E3B2-9DD16AD165DB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57" creationId="{AE5EA9D9-F74F-2F6B-F867-387C2C0C19DE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4" creationId="{A29E20E6-10DA-123A-F5CB-9104AA74D8C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5" creationId="{C56E0F08-208E-A8F7-CD51-E00D454C9E56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7" creationId="{F6ABB6CF-8CFF-1867-348F-DE45E49C191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168" creationId="{8D189694-C844-A10A-B01C-83BF7ADC3F55}"/>
          </ac:picMkLst>
        </pc:picChg>
        <pc:picChg chg="del mod topLvl">
          <ac:chgData name="Gang Liu" userId="c4dd85b7-3634-4bda-801b-46e8dbbd0b49" providerId="ADAL" clId="{B90B0726-1C7B-4B29-BE78-16E8F38A4732}" dt="2023-07-17T01:33:22.023" v="141" actId="478"/>
          <ac:picMkLst>
            <pc:docMk/>
            <pc:sldMk cId="1840217378" sldId="485"/>
            <ac:picMk id="170" creationId="{6FFC936E-9AC4-98C8-8889-6E99E5E4604D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3" creationId="{CB3425E0-055B-046E-19E2-E0F60D4079FB}"/>
          </ac:picMkLst>
        </pc:picChg>
        <pc:picChg chg="add del mod topLvl">
          <ac:chgData name="Gang Liu" userId="c4dd85b7-3634-4bda-801b-46e8dbbd0b49" providerId="ADAL" clId="{B90B0726-1C7B-4B29-BE78-16E8F38A4732}" dt="2023-07-17T01:12:47.387" v="23" actId="478"/>
          <ac:picMkLst>
            <pc:docMk/>
            <pc:sldMk cId="1840217378" sldId="485"/>
            <ac:picMk id="184" creationId="{F6DECCF2-3323-2048-7CD1-10BD548A7441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3" creationId="{382460C4-53EC-5BC7-1F79-33761BF96F4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37" creationId="{DC9EBE8C-88F0-BB31-1427-29708CAD72DD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1" creationId="{434337AC-5BE9-6C0C-D585-66BA295B8B93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2" creationId="{699DA3BD-642E-3937-87D7-4323A41A46B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48" creationId="{F308A897-E505-6FE9-3F39-A4A1FFC3889A}"/>
          </ac:picMkLst>
        </pc:picChg>
        <pc:picChg chg="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3" creationId="{D86CDE44-582A-1185-E1ED-0F9770FB0E4D}"/>
          </ac:picMkLst>
        </pc:picChg>
        <pc:picChg chg="add mod">
          <ac:chgData name="Gang Liu" userId="c4dd85b7-3634-4bda-801b-46e8dbbd0b49" providerId="ADAL" clId="{B90B0726-1C7B-4B29-BE78-16E8F38A4732}" dt="2023-07-17T01:37:45.237" v="250" actId="571"/>
          <ac:picMkLst>
            <pc:docMk/>
            <pc:sldMk cId="1840217378" sldId="485"/>
            <ac:picMk id="354" creationId="{83470A02-4F90-53C6-A861-EE813D55C6AA}"/>
          </ac:picMkLst>
        </pc:picChg>
        <pc:picChg chg="add mod">
          <ac:chgData name="Gang Liu" userId="c4dd85b7-3634-4bda-801b-46e8dbbd0b49" providerId="ADAL" clId="{B90B0726-1C7B-4B29-BE78-16E8F38A4732}" dt="2023-07-17T01:41:09.846" v="299" actId="1076"/>
          <ac:picMkLst>
            <pc:docMk/>
            <pc:sldMk cId="1840217378" sldId="485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0" creationId="{D3FD9CA0-2746-7247-9415-CF9F72E09B03}"/>
          </ac:cxnSpMkLst>
        </pc:cxnChg>
        <pc:cxnChg chg="del mod topLvl">
          <ac:chgData name="Gang Liu" userId="c4dd85b7-3634-4bda-801b-46e8dbbd0b49" providerId="ADAL" clId="{B90B0726-1C7B-4B29-BE78-16E8F38A4732}" dt="2023-07-17T01:12:51.422" v="26" actId="478"/>
          <ac:cxnSpMkLst>
            <pc:docMk/>
            <pc:sldMk cId="1840217378" sldId="485"/>
            <ac:cxnSpMk id="38" creationId="{204D45B0-0852-B83B-8772-8B02FA64B51A}"/>
          </ac:cxnSpMkLst>
        </pc:cxnChg>
        <pc:cxnChg chg="del mod topLvl">
          <ac:chgData name="Gang Liu" userId="c4dd85b7-3634-4bda-801b-46e8dbbd0b49" providerId="ADAL" clId="{B90B0726-1C7B-4B29-BE78-16E8F38A4732}" dt="2023-07-17T01:12:47.387" v="23" actId="478"/>
          <ac:cxnSpMkLst>
            <pc:docMk/>
            <pc:sldMk cId="1840217378" sldId="485"/>
            <ac:cxnSpMk id="39" creationId="{44C322F7-07D6-AB4D-020D-9B991E31D584}"/>
          </ac:cxnSpMkLst>
        </pc:cxnChg>
        <pc:cxnChg chg="del mod topLvl">
          <ac:chgData name="Gang Liu" userId="c4dd85b7-3634-4bda-801b-46e8dbbd0b49" providerId="ADAL" clId="{B90B0726-1C7B-4B29-BE78-16E8F38A4732}" dt="2023-07-17T01:12:41.222" v="21" actId="478"/>
          <ac:cxnSpMkLst>
            <pc:docMk/>
            <pc:sldMk cId="1840217378" sldId="485"/>
            <ac:cxnSpMk id="40" creationId="{9445B11C-494D-2CF8-76A8-F17148B26343}"/>
          </ac:cxnSpMkLst>
        </pc:cxnChg>
        <pc:cxnChg chg="del mod">
          <ac:chgData name="Gang Liu" userId="c4dd85b7-3634-4bda-801b-46e8dbbd0b49" providerId="ADAL" clId="{B90B0726-1C7B-4B29-BE78-16E8F38A4732}" dt="2023-07-17T01:11:54.518" v="8" actId="478"/>
          <ac:cxnSpMkLst>
            <pc:docMk/>
            <pc:sldMk cId="1840217378" sldId="485"/>
            <ac:cxnSpMk id="44" creationId="{A212255A-5EC8-208F-F811-00C77518EC93}"/>
          </ac:cxnSpMkLst>
        </pc:cxnChg>
        <pc:cxnChg chg="del mod">
          <ac:chgData name="Gang Liu" userId="c4dd85b7-3634-4bda-801b-46e8dbbd0b49" providerId="ADAL" clId="{B90B0726-1C7B-4B29-BE78-16E8F38A4732}" dt="2023-07-17T01:11:56.010" v="9" actId="478"/>
          <ac:cxnSpMkLst>
            <pc:docMk/>
            <pc:sldMk cId="1840217378" sldId="485"/>
            <ac:cxnSpMk id="45" creationId="{93BD4499-09AE-B659-C4F5-F444B0778FB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3" creationId="{1C28F457-2BCC-244E-F012-850AD70DF4F2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4" creationId="{8AAAE21A-2797-3DB4-8D0E-EEC5F1FAF8C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58" creationId="{2832E796-15E0-F488-DCB3-82A53900DBCD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0" creationId="{77EA0C0C-2636-F782-188C-413F18655B2B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62" creationId="{B5E2F911-005D-E5EC-EF93-DBC63862B063}"/>
          </ac:cxnSpMkLst>
        </pc:cxnChg>
        <pc:cxnChg chg="mod">
          <ac:chgData name="Gang Liu" userId="c4dd85b7-3634-4bda-801b-46e8dbbd0b49" providerId="ADAL" clId="{B90B0726-1C7B-4B29-BE78-16E8F38A4732}" dt="2023-07-17T02:08:05.962" v="1191"/>
          <ac:cxnSpMkLst>
            <pc:docMk/>
            <pc:sldMk cId="1840217378" sldId="485"/>
            <ac:cxnSpMk id="72" creationId="{15876DE6-ADF7-ED1F-B39C-327F9C237732}"/>
          </ac:cxnSpMkLst>
        </pc:cxnChg>
        <pc:cxnChg chg="mod">
          <ac:chgData name="Gang Liu" userId="c4dd85b7-3634-4bda-801b-46e8dbbd0b49" providerId="ADAL" clId="{B90B0726-1C7B-4B29-BE78-16E8F38A4732}" dt="2023-07-17T02:09:10.704" v="1198"/>
          <ac:cxnSpMkLst>
            <pc:docMk/>
            <pc:sldMk cId="1840217378" sldId="485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1:41:18.626" v="300" actId="14100"/>
          <ac:cxnSpMkLst>
            <pc:docMk/>
            <pc:sldMk cId="1840217378" sldId="485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8:08.903" v="1192" actId="108"/>
          <ac:cxnSpMkLst>
            <pc:docMk/>
            <pc:sldMk cId="1840217378" sldId="485"/>
            <ac:cxnSpMk id="80" creationId="{8682B384-16DC-E770-6F46-4D4386C537A0}"/>
          </ac:cxnSpMkLst>
        </pc:cxnChg>
        <pc:cxnChg chg="mod ord">
          <ac:chgData name="Gang Liu" userId="c4dd85b7-3634-4bda-801b-46e8dbbd0b49" providerId="ADAL" clId="{B90B0726-1C7B-4B29-BE78-16E8F38A4732}" dt="2023-07-17T02:08:43.420" v="1197" actId="167"/>
          <ac:cxnSpMkLst>
            <pc:docMk/>
            <pc:sldMk cId="1840217378" sldId="485"/>
            <ac:cxnSpMk id="82" creationId="{2854E3E2-53F7-3C17-F9AF-9BBFDF15D798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2" creationId="{EF059BD0-E31B-68F1-34F5-C04D9D4509A0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3" creationId="{37C3A3D6-EEB8-67F4-7CD7-12F5CD4D691A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7" creationId="{E8BF07B3-90C2-5DD0-9624-37C08800C655}"/>
          </ac:cxnSpMkLst>
        </pc:cxnChg>
        <pc:cxnChg chg="mod">
          <ac:chgData name="Gang Liu" userId="c4dd85b7-3634-4bda-801b-46e8dbbd0b49" providerId="ADAL" clId="{B90B0726-1C7B-4B29-BE78-16E8F38A4732}" dt="2023-07-17T01:12:38.269" v="20" actId="165"/>
          <ac:cxnSpMkLst>
            <pc:docMk/>
            <pc:sldMk cId="1840217378" sldId="485"/>
            <ac:cxnSpMk id="99" creationId="{84192B69-79FA-CCCC-D27A-72A14FFD3795}"/>
          </ac:cxnSpMkLst>
        </pc:cxnChg>
        <pc:cxnChg chg="del mod topLvl">
          <ac:chgData name="Gang Liu" userId="c4dd85b7-3634-4bda-801b-46e8dbbd0b49" providerId="ADAL" clId="{B90B0726-1C7B-4B29-BE78-16E8F38A4732}" dt="2023-07-17T01:12:53.401" v="28" actId="478"/>
          <ac:cxnSpMkLst>
            <pc:docMk/>
            <pc:sldMk cId="1840217378" sldId="485"/>
            <ac:cxnSpMk id="129" creationId="{16FC5EB8-7134-F3E8-4952-DF055E473306}"/>
          </ac:cxnSpMkLst>
        </pc:cxnChg>
        <pc:cxnChg chg="del mod topLvl">
          <ac:chgData name="Gang Liu" userId="c4dd85b7-3634-4bda-801b-46e8dbbd0b49" providerId="ADAL" clId="{B90B0726-1C7B-4B29-BE78-16E8F38A4732}" dt="2023-07-17T01:12:55.752" v="30" actId="478"/>
          <ac:cxnSpMkLst>
            <pc:docMk/>
            <pc:sldMk cId="1840217378" sldId="485"/>
            <ac:cxnSpMk id="139" creationId="{78F3AF06-3C1B-7832-C329-8BB7E2762F38}"/>
          </ac:cxnSpMkLst>
        </pc:cxnChg>
        <pc:cxnChg chg="add 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42" creationId="{0F111835-46BD-6D40-DB5B-BE0A9E5C3744}"/>
          </ac:cxnSpMkLst>
        </pc:cxnChg>
        <pc:cxnChg chg="del mod">
          <ac:chgData name="Gang Liu" userId="c4dd85b7-3634-4bda-801b-46e8dbbd0b49" providerId="ADAL" clId="{B90B0726-1C7B-4B29-BE78-16E8F38A4732}" dt="2023-07-17T01:12:05.408" v="12" actId="478"/>
          <ac:cxnSpMkLst>
            <pc:docMk/>
            <pc:sldMk cId="1840217378" sldId="485"/>
            <ac:cxnSpMk id="148" creationId="{515D9F9B-3C69-F937-09AA-E8656E034BDB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72" creationId="{2449A294-5EEE-A806-D349-A996E9B3973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3" creationId="{406A1E30-CE8A-DEED-B71B-EBC3E6A3F911}"/>
          </ac:cxnSpMkLst>
        </pc:cxnChg>
        <pc:cxnChg chg="del mod topLvl">
          <ac:chgData name="Gang Liu" userId="c4dd85b7-3634-4bda-801b-46e8dbbd0b49" providerId="ADAL" clId="{B90B0726-1C7B-4B29-BE78-16E8F38A4732}" dt="2023-07-17T01:12:52.356" v="27" actId="478"/>
          <ac:cxnSpMkLst>
            <pc:docMk/>
            <pc:sldMk cId="1840217378" sldId="485"/>
            <ac:cxnSpMk id="174" creationId="{4CDB7599-1F84-A7DC-8B8B-95CB26DF459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77" creationId="{5C59A1DC-E861-DB16-565A-E0DECD88509D}"/>
          </ac:cxnSpMkLst>
        </pc:cxnChg>
        <pc:cxnChg chg="del mod topLvl">
          <ac:chgData name="Gang Liu" userId="c4dd85b7-3634-4bda-801b-46e8dbbd0b49" providerId="ADAL" clId="{B90B0726-1C7B-4B29-BE78-16E8F38A4732}" dt="2023-07-17T01:12:43.813" v="22" actId="478"/>
          <ac:cxnSpMkLst>
            <pc:docMk/>
            <pc:sldMk cId="1840217378" sldId="485"/>
            <ac:cxnSpMk id="180" creationId="{736BCCE7-C660-6807-CAD6-E803BA87B137}"/>
          </ac:cxnSpMkLst>
        </pc:cxnChg>
        <pc:cxnChg chg="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191" creationId="{8D81C2E2-6149-A167-22D4-D8AC6BB0D570}"/>
          </ac:cxnSpMkLst>
        </pc:cxnChg>
        <pc:cxnChg chg="mod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23" creationId="{C9C776A8-9833-8F16-7A86-C4D61282305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4" creationId="{08C16D25-4C95-C624-EEA5-905B48EA4FAE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6" creationId="{AB571F3F-09F3-6BE9-F95C-7F346A8D8F2D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28" creationId="{E22B90FE-C31A-0FA4-462D-B4485F61680D}"/>
          </ac:cxnSpMkLst>
        </pc:cxnChg>
        <pc:cxnChg chg="add del mod topLvl">
          <ac:chgData name="Gang Liu" userId="c4dd85b7-3634-4bda-801b-46e8dbbd0b49" providerId="ADAL" clId="{B90B0726-1C7B-4B29-BE78-16E8F38A4732}" dt="2023-07-17T01:41:09.846" v="299" actId="1076"/>
          <ac:cxnSpMkLst>
            <pc:docMk/>
            <pc:sldMk cId="1840217378" sldId="485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3" creationId="{96D5B5C6-5221-3283-DEE5-6C261B273DA9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4" creationId="{29F1FA0D-68A6-1DF2-78CA-5CBC9148832C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7" creationId="{372711F9-5907-B207-EC10-DB34B91BC362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49" creationId="{A12483F8-F238-8C84-332B-ABECA9C511AF}"/>
          </ac:cxnSpMkLst>
        </pc:cxnChg>
        <pc:cxnChg chg="mod">
          <ac:chgData name="Gang Liu" userId="c4dd85b7-3634-4bda-801b-46e8dbbd0b49" providerId="ADAL" clId="{B90B0726-1C7B-4B29-BE78-16E8F38A4732}" dt="2023-07-17T01:37:45.237" v="250" actId="571"/>
          <ac:cxnSpMkLst>
            <pc:docMk/>
            <pc:sldMk cId="1840217378" sldId="485"/>
            <ac:cxnSpMk id="351" creationId="{D22ECFEC-ACBB-A14E-6BAD-90FDB6E2B42F}"/>
          </ac:cxnSpMkLst>
        </pc:cxnChg>
        <pc:cxnChg chg="add mod">
          <ac:chgData name="Gang Liu" userId="c4dd85b7-3634-4bda-801b-46e8dbbd0b49" providerId="ADAL" clId="{B90B0726-1C7B-4B29-BE78-16E8F38A4732}" dt="2023-07-17T02:07:19.092" v="1188" actId="14100"/>
          <ac:cxnSpMkLst>
            <pc:docMk/>
            <pc:sldMk cId="1840217378" sldId="485"/>
            <ac:cxnSpMk id="362" creationId="{3B7D53D0-7712-23B4-EAB4-05A287DC1537}"/>
          </ac:cxnSpMkLst>
        </pc:cxnChg>
        <pc:cxnChg chg="add mod">
          <ac:chgData name="Gang Liu" userId="c4dd85b7-3634-4bda-801b-46e8dbbd0b49" providerId="ADAL" clId="{B90B0726-1C7B-4B29-BE78-16E8F38A4732}" dt="2023-07-17T02:08:28.647" v="1196" actId="14100"/>
          <ac:cxnSpMkLst>
            <pc:docMk/>
            <pc:sldMk cId="1840217378" sldId="485"/>
            <ac:cxnSpMk id="366" creationId="{033C423E-1835-A5AE-EE8A-54DF33C88D15}"/>
          </ac:cxnSpMkLst>
        </pc:cxnChg>
      </pc:sldChg>
      <pc:sldChg chg="addSp modSp mod">
        <pc:chgData name="Gang Liu" userId="c4dd85b7-3634-4bda-801b-46e8dbbd0b49" providerId="ADAL" clId="{B90B0726-1C7B-4B29-BE78-16E8F38A4732}" dt="2023-07-18T01:26:40.933" v="1584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B90B0726-1C7B-4B29-BE78-16E8F38A4732}" dt="2023-07-18T01:26:40.933" v="1584" actId="1076"/>
          <ac:spMkLst>
            <pc:docMk/>
            <pc:sldMk cId="713288064" sldId="2134805010"/>
            <ac:spMk id="2" creationId="{078DA581-FA35-E206-CE22-FA00136A9349}"/>
          </ac:spMkLst>
        </pc:spChg>
        <pc:spChg chg="mod">
          <ac:chgData name="Gang Liu" userId="c4dd85b7-3634-4bda-801b-46e8dbbd0b49" providerId="ADAL" clId="{B90B0726-1C7B-4B29-BE78-16E8F38A4732}" dt="2023-07-17T01:09:27.631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B90B0726-1C7B-4B29-BE78-16E8F38A4732}" dt="2023-07-18T01:25:46.249" v="1567" actId="20577"/>
        <pc:sldMkLst>
          <pc:docMk/>
          <pc:sldMk cId="1724231550" sldId="2134805012"/>
        </pc:sldMkLst>
        <pc:spChg chg="mod">
          <ac:chgData name="Gang Liu" userId="c4dd85b7-3634-4bda-801b-46e8dbbd0b49" providerId="ADAL" clId="{B90B0726-1C7B-4B29-BE78-16E8F38A4732}" dt="2023-07-18T01:19:15.106" v="1323"/>
          <ac:spMkLst>
            <pc:docMk/>
            <pc:sldMk cId="1724231550" sldId="2134805012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7T01:58:46.886" v="939" actId="1076"/>
          <ac:spMkLst>
            <pc:docMk/>
            <pc:sldMk cId="1724231550" sldId="2134805012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7T02:01:01.731" v="998" actId="207"/>
          <ac:spMkLst>
            <pc:docMk/>
            <pc:sldMk cId="1724231550" sldId="2134805012"/>
            <ac:spMk id="14" creationId="{BBEF6054-E5D3-84D4-6EFC-7FABC8BE3A6B}"/>
          </ac:spMkLst>
        </pc:spChg>
        <pc:spChg chg="del mod topLvl">
          <ac:chgData name="Gang Liu" userId="c4dd85b7-3634-4bda-801b-46e8dbbd0b49" providerId="ADAL" clId="{B90B0726-1C7B-4B29-BE78-16E8F38A4732}" dt="2023-07-17T01:55:41.332" v="875" actId="478"/>
          <ac:spMkLst>
            <pc:docMk/>
            <pc:sldMk cId="1724231550" sldId="2134805012"/>
            <ac:spMk id="15" creationId="{524105DA-6109-125D-D755-078B340E6257}"/>
          </ac:spMkLst>
        </pc:spChg>
        <pc:spChg chg="del mod topLvl">
          <ac:chgData name="Gang Liu" userId="c4dd85b7-3634-4bda-801b-46e8dbbd0b49" providerId="ADAL" clId="{B90B0726-1C7B-4B29-BE78-16E8F38A4732}" dt="2023-07-17T01:57:39.512" v="925" actId="478"/>
          <ac:spMkLst>
            <pc:docMk/>
            <pc:sldMk cId="1724231550" sldId="2134805012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7T02:01:23.965" v="1008" actId="1076"/>
          <ac:spMkLst>
            <pc:docMk/>
            <pc:sldMk cId="1724231550" sldId="2134805012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7T02:01:38.091" v="1010" actId="1076"/>
          <ac:spMkLst>
            <pc:docMk/>
            <pc:sldMk cId="1724231550" sldId="2134805012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7T02:01:14.857" v="1002" actId="1076"/>
          <ac:spMkLst>
            <pc:docMk/>
            <pc:sldMk cId="1724231550" sldId="2134805012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7T01:58:42.754" v="938" actId="1076"/>
          <ac:spMkLst>
            <pc:docMk/>
            <pc:sldMk cId="1724231550" sldId="2134805012"/>
            <ac:spMk id="33" creationId="{A8DBB47A-22B2-A3B1-7CCF-2AAAACD929D3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68" creationId="{B34C1062-EEE3-4B79-68E0-951440D1B3EE}"/>
          </ac:spMkLst>
        </pc:spChg>
        <pc:spChg chg="mod">
          <ac:chgData name="Gang Liu" userId="c4dd85b7-3634-4bda-801b-46e8dbbd0b49" providerId="ADAL" clId="{B90B0726-1C7B-4B29-BE78-16E8F38A4732}" dt="2023-07-17T02:09:35.104" v="1201" actId="1076"/>
          <ac:spMkLst>
            <pc:docMk/>
            <pc:sldMk cId="1724231550" sldId="2134805012"/>
            <ac:spMk id="74" creationId="{7B868576-7FDA-86E0-6C1B-C8F02AAD138E}"/>
          </ac:spMkLst>
        </pc:spChg>
        <pc:spChg chg="mod">
          <ac:chgData name="Gang Liu" userId="c4dd85b7-3634-4bda-801b-46e8dbbd0b49" providerId="ADAL" clId="{B90B0726-1C7B-4B29-BE78-16E8F38A4732}" dt="2023-07-17T02:09:33.142" v="1200" actId="1076"/>
          <ac:spMkLst>
            <pc:docMk/>
            <pc:sldMk cId="1724231550" sldId="2134805012"/>
            <ac:spMk id="76" creationId="{8FFA3477-553B-F733-2D4D-DFBB07EF0126}"/>
          </ac:spMkLst>
        </pc:spChg>
        <pc:spChg chg="del mod">
          <ac:chgData name="Gang Liu" userId="c4dd85b7-3634-4bda-801b-46e8dbbd0b49" providerId="ADAL" clId="{B90B0726-1C7B-4B29-BE78-16E8F38A4732}" dt="2023-07-17T02:04:59.434" v="1159" actId="478"/>
          <ac:spMkLst>
            <pc:docMk/>
            <pc:sldMk cId="1724231550" sldId="2134805012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7T01:59:38.342" v="965" actId="1076"/>
          <ac:spMkLst>
            <pc:docMk/>
            <pc:sldMk cId="1724231550" sldId="2134805012"/>
            <ac:spMk id="113" creationId="{D159721B-D283-B39B-A1B9-327459D46CFA}"/>
          </ac:spMkLst>
        </pc:spChg>
        <pc:spChg chg="del mod topLvl">
          <ac:chgData name="Gang Liu" userId="c4dd85b7-3634-4bda-801b-46e8dbbd0b49" providerId="ADAL" clId="{B90B0726-1C7B-4B29-BE78-16E8F38A4732}" dt="2023-07-17T01:58:18.480" v="935" actId="478"/>
          <ac:spMkLst>
            <pc:docMk/>
            <pc:sldMk cId="1724231550" sldId="2134805012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7T01:55:22.189" v="870" actId="165"/>
          <ac:spMkLst>
            <pc:docMk/>
            <pc:sldMk cId="1724231550" sldId="2134805012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7T01:56:04.073" v="881" actId="1076"/>
          <ac:spMkLst>
            <pc:docMk/>
            <pc:sldMk cId="1724231550" sldId="2134805012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36.076" v="1215"/>
          <ac:spMkLst>
            <pc:docMk/>
            <pc:sldMk cId="1724231550" sldId="2134805012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7T01:55:27.494" v="871" actId="165"/>
          <ac:spMkLst>
            <pc:docMk/>
            <pc:sldMk cId="1724231550" sldId="2134805012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7T01:59:40.225" v="972" actId="20577"/>
          <ac:spMkLst>
            <pc:docMk/>
            <pc:sldMk cId="1724231550" sldId="2134805012"/>
            <ac:spMk id="357" creationId="{6785CDC2-1157-F85B-2450-E120EA3DA40E}"/>
          </ac:spMkLst>
        </pc:spChg>
        <pc:grpChg chg="del mod topLvl">
          <ac:chgData name="Gang Liu" userId="c4dd85b7-3634-4bda-801b-46e8dbbd0b49" providerId="ADAL" clId="{B90B0726-1C7B-4B29-BE78-16E8F38A4732}" dt="2023-07-17T01:57:37.359" v="924" actId="478"/>
          <ac:grpSpMkLst>
            <pc:docMk/>
            <pc:sldMk cId="1724231550" sldId="2134805012"/>
            <ac:grpSpMk id="2" creationId="{CDCBA973-3510-93D8-7F71-45BF88C84C8D}"/>
          </ac:grpSpMkLst>
        </pc:grpChg>
        <pc:grpChg chg="mod topLvl">
          <ac:chgData name="Gang Liu" userId="c4dd85b7-3634-4bda-801b-46e8dbbd0b49" providerId="ADAL" clId="{B90B0726-1C7B-4B29-BE78-16E8F38A4732}" dt="2023-07-17T02:09:33.142" v="1200" actId="1076"/>
          <ac:grpSpMkLst>
            <pc:docMk/>
            <pc:sldMk cId="1724231550" sldId="2134805012"/>
            <ac:grpSpMk id="65" creationId="{A289E567-6B36-6784-61D7-DAEACC4C3D6E}"/>
          </ac:grpSpMkLst>
        </pc:grpChg>
        <pc:grpChg chg="del mod">
          <ac:chgData name="Gang Liu" userId="c4dd85b7-3634-4bda-801b-46e8dbbd0b49" providerId="ADAL" clId="{B90B0726-1C7B-4B29-BE78-16E8F38A4732}" dt="2023-07-17T02:01:49.746" v="1011" actId="478"/>
          <ac:grpSpMkLst>
            <pc:docMk/>
            <pc:sldMk cId="1724231550" sldId="2134805012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7T01:55:27.494" v="871" actId="165"/>
          <ac:grpSpMkLst>
            <pc:docMk/>
            <pc:sldMk cId="1724231550" sldId="2134805012"/>
            <ac:grpSpMk id="332" creationId="{45B5D3AD-4BF3-96B3-EF9D-D7D34A18F78E}"/>
          </ac:grpSpMkLst>
        </pc:grpChg>
        <pc:grpChg chg="del mod">
          <ac:chgData name="Gang Liu" userId="c4dd85b7-3634-4bda-801b-46e8dbbd0b49" providerId="ADAL" clId="{B90B0726-1C7B-4B29-BE78-16E8F38A4732}" dt="2023-07-17T01:55:22.189" v="870" actId="165"/>
          <ac:grpSpMkLst>
            <pc:docMk/>
            <pc:sldMk cId="1724231550" sldId="2134805012"/>
            <ac:grpSpMk id="358" creationId="{E75D65E2-5E3E-1823-1215-E25B616C478E}"/>
          </ac:grpSpMkLst>
        </pc:grpChg>
        <pc:picChg chg="del mod topLvl">
          <ac:chgData name="Gang Liu" userId="c4dd85b7-3634-4bda-801b-46e8dbbd0b49" providerId="ADAL" clId="{B90B0726-1C7B-4B29-BE78-16E8F38A4732}" dt="2023-07-17T01:55:42.332" v="876" actId="478"/>
          <ac:picMkLst>
            <pc:docMk/>
            <pc:sldMk cId="1724231550" sldId="2134805012"/>
            <ac:picMk id="20" creationId="{1738F306-67F8-5267-6632-8929CDC3E94C}"/>
          </ac:picMkLst>
        </pc:picChg>
        <pc:picChg chg="del mod topLvl">
          <ac:chgData name="Gang Liu" userId="c4dd85b7-3634-4bda-801b-46e8dbbd0b49" providerId="ADAL" clId="{B90B0726-1C7B-4B29-BE78-16E8F38A4732}" dt="2023-07-17T01:57:35.477" v="922" actId="478"/>
          <ac:picMkLst>
            <pc:docMk/>
            <pc:sldMk cId="1724231550" sldId="2134805012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7T01:58:42.754" v="938" actId="1076"/>
          <ac:picMkLst>
            <pc:docMk/>
            <pc:sldMk cId="1724231550" sldId="2134805012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7T02:00:02.425" v="976" actId="1076"/>
          <ac:picMkLst>
            <pc:docMk/>
            <pc:sldMk cId="1724231550" sldId="2134805012"/>
            <ac:picMk id="24" creationId="{36CAE1CD-9AF9-B871-D1CC-C542BC8B94D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67" creationId="{452F5DFC-603B-645E-103C-8CD1C07300E5}"/>
          </ac:picMkLst>
        </pc:picChg>
        <pc:picChg chg="del mod">
          <ac:chgData name="Gang Liu" userId="c4dd85b7-3634-4bda-801b-46e8dbbd0b49" providerId="ADAL" clId="{B90B0726-1C7B-4B29-BE78-16E8F38A4732}" dt="2023-07-17T01:57:41.241" v="926" actId="478"/>
          <ac:picMkLst>
            <pc:docMk/>
            <pc:sldMk cId="1724231550" sldId="2134805012"/>
            <ac:picMk id="70" creationId="{17887DEC-C91F-AE11-BE06-0B01F4370CB5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1" creationId="{A714BF14-7B62-7A3D-C84D-3C57250B785E}"/>
          </ac:picMkLst>
        </pc:picChg>
        <pc:picChg chg="mod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79" creationId="{2F332306-420E-81AF-4B95-54305D30D5FA}"/>
          </ac:picMkLst>
        </pc:picChg>
        <pc:picChg chg="del mod">
          <ac:chgData name="Gang Liu" userId="c4dd85b7-3634-4bda-801b-46e8dbbd0b49" providerId="ADAL" clId="{B90B0726-1C7B-4B29-BE78-16E8F38A4732}" dt="2023-07-17T02:01:49.746" v="1011" actId="478"/>
          <ac:picMkLst>
            <pc:docMk/>
            <pc:sldMk cId="1724231550" sldId="2134805012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7T02:09:33.142" v="1200" actId="1076"/>
          <ac:picMkLst>
            <pc:docMk/>
            <pc:sldMk cId="1724231550" sldId="2134805012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7T01:55:27.494" v="871" actId="165"/>
          <ac:picMkLst>
            <pc:docMk/>
            <pc:sldMk cId="1724231550" sldId="2134805012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7T01:56:04.073" v="881" actId="1076"/>
          <ac:picMkLst>
            <pc:docMk/>
            <pc:sldMk cId="1724231550" sldId="2134805012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7T01:55:22.189" v="870" actId="165"/>
          <ac:picMkLst>
            <pc:docMk/>
            <pc:sldMk cId="1724231550" sldId="2134805012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7T01:59:26.329" v="955" actId="1076"/>
          <ac:picMkLst>
            <pc:docMk/>
            <pc:sldMk cId="1724231550" sldId="2134805012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7T02:09:48.189" v="1202"/>
          <ac:cxnSpMkLst>
            <pc:docMk/>
            <pc:sldMk cId="1724231550" sldId="2134805012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7T02:09:57.120" v="1203"/>
          <ac:cxnSpMkLst>
            <pc:docMk/>
            <pc:sldMk cId="1724231550" sldId="2134805012"/>
            <ac:cxnSpMk id="30" creationId="{D3FD9CA0-2746-7247-9415-CF9F72E09B03}"/>
          </ac:cxnSpMkLst>
        </pc:cxnChg>
        <pc:cxnChg chg="add del mod">
          <ac:chgData name="Gang Liu" userId="c4dd85b7-3634-4bda-801b-46e8dbbd0b49" providerId="ADAL" clId="{B90B0726-1C7B-4B29-BE78-16E8F38A4732}" dt="2023-07-17T02:05:59.415" v="1176"/>
          <ac:cxnSpMkLst>
            <pc:docMk/>
            <pc:sldMk cId="1724231550" sldId="2134805012"/>
            <ac:cxnSpMk id="48" creationId="{8ACA2B2D-1CCB-220E-154F-CCA5F3353D9B}"/>
          </ac:cxnSpMkLst>
        </pc:cxnChg>
        <pc:cxnChg chg="add del mod">
          <ac:chgData name="Gang Liu" userId="c4dd85b7-3634-4bda-801b-46e8dbbd0b49" providerId="ADAL" clId="{B90B0726-1C7B-4B29-BE78-16E8F38A4732}" dt="2023-07-17T02:05:55.339" v="1171"/>
          <ac:cxnSpMkLst>
            <pc:docMk/>
            <pc:sldMk cId="1724231550" sldId="2134805012"/>
            <ac:cxnSpMk id="51" creationId="{41BCF646-BB2A-F106-DAEF-AA7D0F4A5B6A}"/>
          </ac:cxnSpMkLst>
        </pc:cxnChg>
        <pc:cxnChg chg="add del mod">
          <ac:chgData name="Gang Liu" userId="c4dd85b7-3634-4bda-801b-46e8dbbd0b49" providerId="ADAL" clId="{B90B0726-1C7B-4B29-BE78-16E8F38A4732}" dt="2023-07-17T02:10:23.737" v="1211" actId="478"/>
          <ac:cxnSpMkLst>
            <pc:docMk/>
            <pc:sldMk cId="1724231550" sldId="2134805012"/>
            <ac:cxnSpMk id="62" creationId="{CEB15ECA-C5F1-3105-2580-F7F0279FC863}"/>
          </ac:cxnSpMkLst>
        </pc:cxnChg>
        <pc:cxnChg chg="add del mod">
          <ac:chgData name="Gang Liu" userId="c4dd85b7-3634-4bda-801b-46e8dbbd0b49" providerId="ADAL" clId="{B90B0726-1C7B-4B29-BE78-16E8F38A4732}" dt="2023-07-17T02:10:22.233" v="1210" actId="478"/>
          <ac:cxnSpMkLst>
            <pc:docMk/>
            <pc:sldMk cId="1724231550" sldId="2134805012"/>
            <ac:cxnSpMk id="66" creationId="{D020BD36-8A8D-460B-C53E-D25F7CCE4C0A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2" creationId="{15876DE6-ADF7-ED1F-B39C-327F9C237732}"/>
          </ac:cxnSpMkLst>
        </pc:cxnChg>
        <pc:cxnChg chg="del mod">
          <ac:chgData name="Gang Liu" userId="c4dd85b7-3634-4bda-801b-46e8dbbd0b49" providerId="ADAL" clId="{B90B0726-1C7B-4B29-BE78-16E8F38A4732}" dt="2023-07-17T01:59:01.458" v="942" actId="478"/>
          <ac:cxnSpMkLst>
            <pc:docMk/>
            <pc:sldMk cId="1724231550" sldId="2134805012"/>
            <ac:cxnSpMk id="73" creationId="{080162BC-5560-62BC-5832-222EE5B7DA27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78" creationId="{22C8BD02-E88A-A028-77B4-381E965F13E4}"/>
          </ac:cxnSpMkLst>
        </pc:cxnChg>
        <pc:cxnChg chg="mod">
          <ac:chgData name="Gang Liu" userId="c4dd85b7-3634-4bda-801b-46e8dbbd0b49" providerId="ADAL" clId="{B90B0726-1C7B-4B29-BE78-16E8F38A4732}" dt="2023-07-17T02:09:33.142" v="1200" actId="1076"/>
          <ac:cxnSpMkLst>
            <pc:docMk/>
            <pc:sldMk cId="1724231550" sldId="2134805012"/>
            <ac:cxnSpMk id="80" creationId="{8682B384-16DC-E770-6F46-4D4386C537A0}"/>
          </ac:cxnSpMkLst>
        </pc:cxnChg>
        <pc:cxnChg chg="del mod">
          <ac:chgData name="Gang Liu" userId="c4dd85b7-3634-4bda-801b-46e8dbbd0b49" providerId="ADAL" clId="{B90B0726-1C7B-4B29-BE78-16E8F38A4732}" dt="2023-07-17T02:01:50.881" v="1012" actId="478"/>
          <ac:cxnSpMkLst>
            <pc:docMk/>
            <pc:sldMk cId="1724231550" sldId="2134805012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7T02:05:07.425" v="1160" actId="1076"/>
          <ac:cxnSpMkLst>
            <pc:docMk/>
            <pc:sldMk cId="1724231550" sldId="2134805012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172" creationId="{2449A294-5EEE-A806-D349-A996E9B3973E}"/>
          </ac:cxnSpMkLst>
        </pc:cxnChg>
        <pc:cxnChg chg="add del mod topLvl">
          <ac:chgData name="Gang Liu" userId="c4dd85b7-3634-4bda-801b-46e8dbbd0b49" providerId="ADAL" clId="{B90B0726-1C7B-4B29-BE78-16E8F38A4732}" dt="2023-07-17T01:57:36.411" v="923" actId="478"/>
          <ac:cxnSpMkLst>
            <pc:docMk/>
            <pc:sldMk cId="1724231550" sldId="2134805012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7T01:55:27.494" v="871" actId="165"/>
          <ac:cxnSpMkLst>
            <pc:docMk/>
            <pc:sldMk cId="1724231550" sldId="2134805012"/>
            <ac:cxnSpMk id="336" creationId="{B9E361AC-31A9-5FC6-5021-57A2C3D27967}"/>
          </ac:cxnSpMkLst>
        </pc:cxnChg>
      </pc:sldChg>
      <pc:sldChg chg="addSp delSp modSp add mod modNotesTx">
        <pc:chgData name="Gang Liu" userId="c4dd85b7-3634-4bda-801b-46e8dbbd0b49" providerId="ADAL" clId="{B90B0726-1C7B-4B29-BE78-16E8F38A4732}" dt="2023-07-18T01:24:06.390" v="1474" actId="20577"/>
        <pc:sldMkLst>
          <pc:docMk/>
          <pc:sldMk cId="3570238248" sldId="2134805013"/>
        </pc:sldMkLst>
        <pc:spChg chg="mod">
          <ac:chgData name="Gang Liu" userId="c4dd85b7-3634-4bda-801b-46e8dbbd0b49" providerId="ADAL" clId="{B90B0726-1C7B-4B29-BE78-16E8F38A4732}" dt="2023-07-18T01:19:20.012" v="1326"/>
          <ac:spMkLst>
            <pc:docMk/>
            <pc:sldMk cId="3570238248" sldId="2134805013"/>
            <ac:spMk id="7" creationId="{CD07775E-8BE9-CA20-CDCB-0D72F912346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2" creationId="{5AA7A48A-62B2-D7CF-924D-1AF8403E9AB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14" creationId="{BBEF6054-E5D3-84D4-6EFC-7FABC8BE3A6B}"/>
          </ac:spMkLst>
        </pc:spChg>
        <pc:spChg chg="del">
          <ac:chgData name="Gang Liu" userId="c4dd85b7-3634-4bda-801b-46e8dbbd0b49" providerId="ADAL" clId="{B90B0726-1C7B-4B29-BE78-16E8F38A4732}" dt="2023-07-18T01:16:48.724" v="1259" actId="478"/>
          <ac:spMkLst>
            <pc:docMk/>
            <pc:sldMk cId="3570238248" sldId="2134805013"/>
            <ac:spMk id="15" creationId="{524105DA-6109-125D-D755-078B340E6257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22" creationId="{B26356F6-B67C-0121-9451-0287EDFB9034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5" creationId="{50BF1BBF-2661-08EF-929E-58ED8A71F1E7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7" creationId="{7CAEAA27-FB5E-9F0F-14DB-04475EB1B0C1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29" creationId="{D7685EB3-2C51-D322-19EB-17963877F3E3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2" creationId="{AE763BD1-968F-2332-8A91-23131505AF9A}"/>
          </ac:spMkLst>
        </pc:spChg>
        <pc:spChg chg="mod topLvl">
          <ac:chgData name="Gang Liu" userId="c4dd85b7-3634-4bda-801b-46e8dbbd0b49" providerId="ADAL" clId="{B90B0726-1C7B-4B29-BE78-16E8F38A4732}" dt="2023-07-18T01:17:16.685" v="1268" actId="1076"/>
          <ac:spMkLst>
            <pc:docMk/>
            <pc:sldMk cId="3570238248" sldId="2134805013"/>
            <ac:spMk id="33" creationId="{A8DBB47A-22B2-A3B1-7CCF-2AAAACD929D3}"/>
          </ac:spMkLst>
        </pc:spChg>
        <pc:spChg chg="mod topLvl">
          <ac:chgData name="Gang Liu" userId="c4dd85b7-3634-4bda-801b-46e8dbbd0b49" providerId="ADAL" clId="{B90B0726-1C7B-4B29-BE78-16E8F38A4732}" dt="2023-07-18T01:17:26.235" v="1270" actId="14100"/>
          <ac:spMkLst>
            <pc:docMk/>
            <pc:sldMk cId="3570238248" sldId="2134805013"/>
            <ac:spMk id="68" creationId="{B34C1062-EEE3-4B79-68E0-951440D1B3E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4" creationId="{7B868576-7FDA-86E0-6C1B-C8F02AAD138E}"/>
          </ac:spMkLst>
        </pc:spChg>
        <pc:spChg chg="mod topLvl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76" creationId="{8FFA3477-553B-F733-2D4D-DFBB07EF0126}"/>
          </ac:spMkLst>
        </pc:spChg>
        <pc:spChg chg="mod">
          <ac:chgData name="Gang Liu" userId="c4dd85b7-3634-4bda-801b-46e8dbbd0b49" providerId="ADAL" clId="{B90B0726-1C7B-4B29-BE78-16E8F38A4732}" dt="2023-07-18T01:17:22.275" v="1269" actId="165"/>
          <ac:spMkLst>
            <pc:docMk/>
            <pc:sldMk cId="3570238248" sldId="2134805013"/>
            <ac:spMk id="83" creationId="{97A4439B-300F-7E13-6FC7-D8793BF01E83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13" creationId="{D159721B-D283-B39B-A1B9-327459D46CFA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19" creationId="{E05D5516-51A7-476C-3085-7E08FA331CF1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22" creationId="{C154569A-B05B-BB1A-20EA-CBF93A5E1047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137" creationId="{2BA50171-062D-D5D2-A952-447DE9DAD1CB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160" creationId="{FA2420AB-38E3-5F29-81EC-96952593CD83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22" creationId="{626C7D08-AC71-6F9F-D635-BEE85FA75BBC}"/>
          </ac:spMkLst>
        </pc:spChg>
        <pc:spChg chg="mod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0" creationId="{6AB3992C-18A8-C1BC-4E0A-829F8AF0A277}"/>
          </ac:spMkLst>
        </pc:spChg>
        <pc:spChg chg="mod">
          <ac:chgData name="Gang Liu" userId="c4dd85b7-3634-4bda-801b-46e8dbbd0b49" providerId="ADAL" clId="{B90B0726-1C7B-4B29-BE78-16E8F38A4732}" dt="2023-07-18T01:15:41.945" v="1221"/>
          <ac:spMkLst>
            <pc:docMk/>
            <pc:sldMk cId="3570238248" sldId="2134805013"/>
            <ac:spMk id="334" creationId="{3B1087A6-4AE7-9EB4-A536-8BCA108CAEC8}"/>
          </ac:spMkLst>
        </pc:spChg>
        <pc:spChg chg="mod topLvl">
          <ac:chgData name="Gang Liu" userId="c4dd85b7-3634-4bda-801b-46e8dbbd0b49" providerId="ADAL" clId="{B90B0726-1C7B-4B29-BE78-16E8F38A4732}" dt="2023-07-18T01:17:10.251" v="1267" actId="165"/>
          <ac:spMkLst>
            <pc:docMk/>
            <pc:sldMk cId="3570238248" sldId="2134805013"/>
            <ac:spMk id="338" creationId="{114CBFA0-CA02-EA72-DA46-703D25069506}"/>
          </ac:spMkLst>
        </pc:spChg>
        <pc:spChg chg="mod topLvl">
          <ac:chgData name="Gang Liu" userId="c4dd85b7-3634-4bda-801b-46e8dbbd0b49" providerId="ADAL" clId="{B90B0726-1C7B-4B29-BE78-16E8F38A4732}" dt="2023-07-18T01:17:06.417" v="1266" actId="165"/>
          <ac:spMkLst>
            <pc:docMk/>
            <pc:sldMk cId="3570238248" sldId="2134805013"/>
            <ac:spMk id="357" creationId="{6785CDC2-1157-F85B-2450-E120EA3DA40E}"/>
          </ac:spMkLst>
        </pc:s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2" creationId="{CDCBA973-3510-93D8-7F71-45BF88C84C8D}"/>
          </ac:grpSpMkLst>
        </pc:grpChg>
        <pc:grpChg chg="del 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65" creationId="{A289E567-6B36-6784-61D7-DAEACC4C3D6E}"/>
          </ac:grpSpMkLst>
        </pc:grpChg>
        <pc:grpChg chg="mod topLvl">
          <ac:chgData name="Gang Liu" userId="c4dd85b7-3634-4bda-801b-46e8dbbd0b49" providerId="ADAL" clId="{B90B0726-1C7B-4B29-BE78-16E8F38A4732}" dt="2023-07-18T01:17:22.275" v="1269" actId="165"/>
          <ac:grpSpMkLst>
            <pc:docMk/>
            <pc:sldMk cId="3570238248" sldId="2134805013"/>
            <ac:grpSpMk id="81" creationId="{7CFB82FC-8329-C1BF-1EFD-802EEB53FEDC}"/>
          </ac:grpSpMkLst>
        </pc:grpChg>
        <pc:grpChg chg="del 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111" creationId="{D4CF52E4-9A13-0484-342B-9C3A284824FD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1" creationId="{8B2073F6-C097-150A-60D2-02CDBBEFFB2C}"/>
          </ac:grpSpMkLst>
        </pc:grpChg>
        <pc:grpChg chg="mod topLvl">
          <ac:chgData name="Gang Liu" userId="c4dd85b7-3634-4bda-801b-46e8dbbd0b49" providerId="ADAL" clId="{B90B0726-1C7B-4B29-BE78-16E8F38A4732}" dt="2023-07-18T01:17:10.251" v="1267" actId="165"/>
          <ac:grpSpMkLst>
            <pc:docMk/>
            <pc:sldMk cId="3570238248" sldId="2134805013"/>
            <ac:grpSpMk id="332" creationId="{45B5D3AD-4BF3-96B3-EF9D-D7D34A18F78E}"/>
          </ac:grpSpMkLst>
        </pc:grpChg>
        <pc:grpChg chg="add del mod">
          <ac:chgData name="Gang Liu" userId="c4dd85b7-3634-4bda-801b-46e8dbbd0b49" providerId="ADAL" clId="{B90B0726-1C7B-4B29-BE78-16E8F38A4732}" dt="2023-07-18T01:17:06.417" v="1266" actId="165"/>
          <ac:grpSpMkLst>
            <pc:docMk/>
            <pc:sldMk cId="3570238248" sldId="2134805013"/>
            <ac:grpSpMk id="358" creationId="{E75D65E2-5E3E-1823-1215-E25B616C478E}"/>
          </ac:grpSpMkLst>
        </pc:grpChg>
        <pc:picChg chg="del">
          <ac:chgData name="Gang Liu" userId="c4dd85b7-3634-4bda-801b-46e8dbbd0b49" providerId="ADAL" clId="{B90B0726-1C7B-4B29-BE78-16E8F38A4732}" dt="2023-07-18T01:16:53.120" v="1262" actId="478"/>
          <ac:picMkLst>
            <pc:docMk/>
            <pc:sldMk cId="3570238248" sldId="2134805013"/>
            <ac:picMk id="20" creationId="{1738F306-67F8-5267-6632-8929CDC3E94C}"/>
          </ac:picMkLst>
        </pc:picChg>
        <pc:picChg chg="mod topLvl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21" creationId="{B1D8E8DB-896D-D4CE-6B26-20CAD881E3BC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3" creationId="{9317052E-AE0F-76B8-40DD-B9A3B28E9DDD}"/>
          </ac:picMkLst>
        </pc:picChg>
        <pc:picChg chg="mod topLvl">
          <ac:chgData name="Gang Liu" userId="c4dd85b7-3634-4bda-801b-46e8dbbd0b49" providerId="ADAL" clId="{B90B0726-1C7B-4B29-BE78-16E8F38A4732}" dt="2023-07-18T01:17:16.685" v="1268" actId="1076"/>
          <ac:picMkLst>
            <pc:docMk/>
            <pc:sldMk cId="3570238248" sldId="2134805013"/>
            <ac:picMk id="24" creationId="{36CAE1CD-9AF9-B871-D1CC-C542BC8B94D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67" creationId="{452F5DFC-603B-645E-103C-8CD1C07300E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0" creationId="{17887DEC-C91F-AE11-BE06-0B01F4370CB5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1" creationId="{A714BF14-7B62-7A3D-C84D-3C57250B785E}"/>
          </ac:picMkLst>
        </pc:picChg>
        <pc:picChg chg="mod topLvl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79" creationId="{2F332306-420E-81AF-4B95-54305D30D5FA}"/>
          </ac:picMkLst>
        </pc:picChg>
        <pc:picChg chg="mod">
          <ac:chgData name="Gang Liu" userId="c4dd85b7-3634-4bda-801b-46e8dbbd0b49" providerId="ADAL" clId="{B90B0726-1C7B-4B29-BE78-16E8F38A4732}" dt="2023-07-18T01:17:22.275" v="1269" actId="165"/>
          <ac:picMkLst>
            <pc:docMk/>
            <pc:sldMk cId="3570238248" sldId="2134805013"/>
            <ac:picMk id="85" creationId="{99E4DCA4-6A5C-C379-EAF6-BED3BDC5211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2" creationId="{69D7EE53-1684-B432-1E0F-C0FFAAEA24A3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14" creationId="{E2BB9274-AC4B-CF3B-55B5-AFC5E3BA7649}"/>
          </ac:picMkLst>
        </pc:picChg>
        <pc:picChg chg="mod">
          <ac:chgData name="Gang Liu" userId="c4dd85b7-3634-4bda-801b-46e8dbbd0b49" providerId="ADAL" clId="{B90B0726-1C7B-4B29-BE78-16E8F38A4732}" dt="2023-07-18T01:17:10.251" v="1267" actId="165"/>
          <ac:picMkLst>
            <pc:docMk/>
            <pc:sldMk cId="3570238248" sldId="2134805013"/>
            <ac:picMk id="121" creationId="{168CF74D-41E4-0F35-B5AC-217417ABF46A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5" creationId="{8CA4C036-E6AB-9402-2DED-4A71B7BD91B1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138" creationId="{25823F36-9010-8C83-3D52-8D450A481EF6}"/>
          </ac:picMkLst>
        </pc:picChg>
        <pc:picChg chg="mod topLvl">
          <ac:chgData name="Gang Liu" userId="c4dd85b7-3634-4bda-801b-46e8dbbd0b49" providerId="ADAL" clId="{B90B0726-1C7B-4B29-BE78-16E8F38A4732}" dt="2023-07-18T01:17:06.417" v="1266" actId="165"/>
          <ac:picMkLst>
            <pc:docMk/>
            <pc:sldMk cId="3570238248" sldId="2134805013"/>
            <ac:picMk id="356" creationId="{7BC336CB-8440-0855-EF05-25FB6677FF7F}"/>
          </ac:picMkLst>
        </pc:pic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26" creationId="{A0B7DA7C-7696-C92B-0168-362E649A7DB7}"/>
          </ac:cxnSpMkLst>
        </pc:cxnChg>
        <pc:cxnChg chg="mod topLvl">
          <ac:chgData name="Gang Liu" userId="c4dd85b7-3634-4bda-801b-46e8dbbd0b49" providerId="ADAL" clId="{B90B0726-1C7B-4B29-BE78-16E8F38A4732}" dt="2023-07-18T01:17:16.685" v="1268" actId="1076"/>
          <ac:cxnSpMkLst>
            <pc:docMk/>
            <pc:sldMk cId="3570238248" sldId="2134805013"/>
            <ac:cxnSpMk id="30" creationId="{D3FD9CA0-2746-7247-9415-CF9F72E09B03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2" creationId="{15876DE6-ADF7-ED1F-B39C-327F9C237732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3" creationId="{080162BC-5560-62BC-5832-222EE5B7DA27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78" creationId="{22C8BD02-E88A-A028-77B4-381E965F13E4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0" creationId="{8682B384-16DC-E770-6F46-4D4386C537A0}"/>
          </ac:cxnSpMkLst>
        </pc:cxnChg>
        <pc:cxnChg chg="mod topLvl">
          <ac:chgData name="Gang Liu" userId="c4dd85b7-3634-4bda-801b-46e8dbbd0b49" providerId="ADAL" clId="{B90B0726-1C7B-4B29-BE78-16E8F38A4732}" dt="2023-07-18T01:17:22.275" v="1269" actId="165"/>
          <ac:cxnSpMkLst>
            <pc:docMk/>
            <pc:sldMk cId="3570238248" sldId="2134805013"/>
            <ac:cxnSpMk id="82" creationId="{2854E3E2-53F7-3C17-F9AF-9BBFDF15D798}"/>
          </ac:cxnSpMkLst>
        </pc:cxnChg>
        <pc:cxnChg chg="mod topLvl">
          <ac:chgData name="Gang Liu" userId="c4dd85b7-3634-4bda-801b-46e8dbbd0b49" providerId="ADAL" clId="{B90B0726-1C7B-4B29-BE78-16E8F38A4732}" dt="2023-07-18T01:17:06.417" v="1266" actId="165"/>
          <ac:cxnSpMkLst>
            <pc:docMk/>
            <pc:sldMk cId="3570238248" sldId="2134805013"/>
            <ac:cxnSpMk id="142" creationId="{0F111835-46BD-6D40-DB5B-BE0A9E5C3744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72" creationId="{2449A294-5EEE-A806-D349-A996E9B3973E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189" creationId="{340B3ADA-8D98-2EC3-A7FE-E7B1B62EDBC1}"/>
          </ac:cxnSpMkLst>
        </pc:cxnChg>
        <pc:cxnChg chg="mod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23" creationId="{C9C776A8-9833-8F16-7A86-C4D612823057}"/>
          </ac:cxnSpMkLst>
        </pc:cxnChg>
        <pc:cxnChg chg="mod topLvl">
          <ac:chgData name="Gang Liu" userId="c4dd85b7-3634-4bda-801b-46e8dbbd0b49" providerId="ADAL" clId="{B90B0726-1C7B-4B29-BE78-16E8F38A4732}" dt="2023-07-18T01:17:10.251" v="1267" actId="165"/>
          <ac:cxnSpMkLst>
            <pc:docMk/>
            <pc:sldMk cId="3570238248" sldId="2134805013"/>
            <ac:cxnSpMk id="336" creationId="{B9E361AC-31A9-5FC6-5021-57A2C3D2796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2" creationId="{3B7D53D0-7712-23B4-EAB4-05A287DC1537}"/>
          </ac:cxnSpMkLst>
        </pc:cxnChg>
        <pc:cxnChg chg="mod">
          <ac:chgData name="Gang Liu" userId="c4dd85b7-3634-4bda-801b-46e8dbbd0b49" providerId="ADAL" clId="{B90B0726-1C7B-4B29-BE78-16E8F38A4732}" dt="2023-07-18T01:17:00.132" v="1265" actId="1076"/>
          <ac:cxnSpMkLst>
            <pc:docMk/>
            <pc:sldMk cId="3570238248" sldId="2134805013"/>
            <ac:cxnSpMk id="366" creationId="{033C423E-1835-A5AE-EE8A-54DF33C88D15}"/>
          </ac:cxnSpMkLst>
        </pc:cxnChg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106726815" sldId="213480501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418081946" sldId="213480501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4260300316" sldId="2134805020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810439632" sldId="2134805021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850391069" sldId="2134805022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051409459" sldId="2134805023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99346411" sldId="2134805024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48429227" sldId="2134805025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35384889" sldId="2134805026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2876028179" sldId="2134805027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6028731" sldId="2134805028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3276205481" sldId="2134805029"/>
        </pc:sldMkLst>
      </pc:sldChg>
      <pc:sldChg chg="del">
        <pc:chgData name="Gang Liu" userId="c4dd85b7-3634-4bda-801b-46e8dbbd0b49" providerId="ADAL" clId="{B90B0726-1C7B-4B29-BE78-16E8F38A4732}" dt="2023-07-17T01:09:34.863" v="1" actId="2696"/>
        <pc:sldMkLst>
          <pc:docMk/>
          <pc:sldMk cId="1833283996" sldId="2134805035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8/7/2024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6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确保</a:t>
            </a:r>
            <a:r>
              <a:rPr lang="en-US" altLang="zh-CN" dirty="0"/>
              <a:t>server</a:t>
            </a:r>
            <a:r>
              <a:rPr lang="zh-CN" altLang="en-US" dirty="0"/>
              <a:t>和</a:t>
            </a:r>
            <a:r>
              <a:rPr lang="en-US" altLang="zh-CN" dirty="0"/>
              <a:t>FGT inside</a:t>
            </a:r>
            <a:r>
              <a:rPr lang="zh-CN" altLang="en-US" dirty="0"/>
              <a:t>接口属于同一</a:t>
            </a:r>
            <a:r>
              <a:rPr lang="en-US" altLang="zh-CN" dirty="0"/>
              <a:t>VPC</a:t>
            </a:r>
            <a:r>
              <a:rPr lang="zh-CN" altLang="en-US" dirty="0"/>
              <a:t>，否则静态路由配置有错误；如果其他</a:t>
            </a:r>
            <a:r>
              <a:rPr lang="en-US" altLang="zh-CN" dirty="0"/>
              <a:t>VPC</a:t>
            </a:r>
            <a:r>
              <a:rPr lang="zh-CN" altLang="en-US" dirty="0"/>
              <a:t>，请参考</a:t>
            </a:r>
            <a:r>
              <a:rPr lang="en-US" altLang="zh-CN" dirty="0"/>
              <a:t>NCC</a:t>
            </a:r>
            <a:r>
              <a:rPr lang="zh-CN" altLang="en-US" dirty="0"/>
              <a:t>互联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64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8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3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1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E161-9EEC-08F1-B205-23675C3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52FF8-C0C0-601D-969A-64982709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94843-9AEB-6807-7120-35CA6E77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D28A-2046-A19B-5F0B-B5FB01D0E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085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01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BD64-7865-F78E-DE43-E006B9E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23B67-00EA-A41B-0704-A0B6ABA3C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0ECDA-8734-3BFE-7213-8BE20AE1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3BB1-1D6D-6177-49D2-3C54F0E8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1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4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7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65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zh-CN" altLang="en-US" dirty="0"/>
              <a:t>默认用户名</a:t>
            </a:r>
            <a:r>
              <a:rPr lang="en-US" altLang="zh-CN"/>
              <a:t>gce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92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7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Secondary</a:t>
            </a:r>
            <a:r>
              <a:rPr lang="zh-CN" altLang="en-US" dirty="0"/>
              <a:t>设备 </a:t>
            </a:r>
            <a:r>
              <a:rPr lang="en-US" altLang="zh-CN" dirty="0"/>
              <a:t>HA </a:t>
            </a:r>
            <a:r>
              <a:rPr lang="zh-CN" altLang="en-US" dirty="0"/>
              <a:t>切换 过程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8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Secondary</a:t>
            </a:r>
            <a:r>
              <a:rPr lang="zh-CN" altLang="en-US" dirty="0"/>
              <a:t>设备 </a:t>
            </a:r>
            <a:r>
              <a:rPr lang="en-US" altLang="zh-CN" dirty="0"/>
              <a:t>HA </a:t>
            </a:r>
            <a:r>
              <a:rPr lang="zh-CN" altLang="en-US" dirty="0"/>
              <a:t>切换 过程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14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2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20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9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</a:t>
            </a:r>
            <a:r>
              <a:rPr lang="en-US" altLang="zh-CN" dirty="0"/>
              <a:t>HA</a:t>
            </a:r>
            <a:r>
              <a:rPr lang="zh-CN" altLang="en-US" dirty="0"/>
              <a:t>部署建议</a:t>
            </a:r>
            <a:r>
              <a:rPr lang="en-US" altLang="zh-CN" dirty="0"/>
              <a:t>4</a:t>
            </a:r>
            <a:r>
              <a:rPr lang="zh-CN" altLang="en-US" dirty="0"/>
              <a:t>个网卡，</a:t>
            </a:r>
            <a:r>
              <a:rPr lang="en-US" altLang="zh-CN" dirty="0"/>
              <a:t>outside</a:t>
            </a:r>
            <a:r>
              <a:rPr lang="zh-CN" altLang="en-US" dirty="0"/>
              <a:t>（</a:t>
            </a:r>
            <a:r>
              <a:rPr lang="en-US" altLang="zh-CN" dirty="0"/>
              <a:t>default</a:t>
            </a:r>
            <a:r>
              <a:rPr lang="zh-CN" altLang="en-US" dirty="0"/>
              <a:t>）</a:t>
            </a:r>
            <a:r>
              <a:rPr lang="en-US" altLang="zh-CN" dirty="0"/>
              <a:t>inside ha mgmt.  GCP</a:t>
            </a:r>
            <a:r>
              <a:rPr lang="zh-CN" altLang="en-US" dirty="0"/>
              <a:t>路由表配置只能下一条地址，下一条地址不能是非本</a:t>
            </a:r>
            <a:r>
              <a:rPr lang="en-US" altLang="zh-CN" dirty="0"/>
              <a:t>VPC</a:t>
            </a:r>
            <a:r>
              <a:rPr lang="zh-CN" altLang="en-US" dirty="0"/>
              <a:t>外的网络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16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71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15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54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https://github.com/fortinet/fortigate-terraform-deploy/tree/main/gcp/7.2</a:t>
            </a:r>
            <a:r>
              <a:rPr lang="en-US"/>
              <a:t>/ha-dualloadbalancer       </a:t>
            </a:r>
            <a:r>
              <a:rPr lang="en-US" altLang="zh-CN"/>
              <a:t>terraform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2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https://github.com/fortinet/fortigate-terraform-deploy/tree/main/gcp/7.2</a:t>
            </a:r>
            <a:r>
              <a:rPr lang="en-US"/>
              <a:t>/ha-dualloadbalancer       </a:t>
            </a:r>
            <a:r>
              <a:rPr lang="en-US" altLang="zh-CN"/>
              <a:t>terraform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按需开通即可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</a:rPr>
              <a:t>Cloud Infrastructure Manager Agent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</a:rPr>
              <a:t>Compute Admin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</a:rPr>
              <a:t>Compute Network Admin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</a:rPr>
              <a:t>Service Account User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</a:rPr>
              <a:t>Storage Object Viewer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7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GCP</a:t>
            </a:r>
            <a:r>
              <a:rPr lang="zh-CN" altLang="en-US" dirty="0"/>
              <a:t>区域于其他云平台，创建</a:t>
            </a:r>
            <a:r>
              <a:rPr lang="en-US" altLang="zh-CN" dirty="0"/>
              <a:t>FGT</a:t>
            </a:r>
            <a:r>
              <a:rPr lang="zh-CN" altLang="en-US" dirty="0"/>
              <a:t>直接再</a:t>
            </a:r>
            <a:r>
              <a:rPr lang="en-US" altLang="zh-CN" dirty="0"/>
              <a:t>marketplace</a:t>
            </a:r>
            <a:r>
              <a:rPr lang="zh-CN" altLang="en-US" dirty="0"/>
              <a:t>搜索</a:t>
            </a:r>
            <a:r>
              <a:rPr lang="en-US" altLang="zh-CN" dirty="0" err="1"/>
              <a:t>fortigate</a:t>
            </a:r>
            <a:r>
              <a:rPr lang="zh-CN" altLang="en-US" dirty="0"/>
              <a:t>，选择</a:t>
            </a:r>
            <a:r>
              <a:rPr lang="en-US" altLang="zh-CN" dirty="0" err="1"/>
              <a:t>Fortigate</a:t>
            </a:r>
            <a:r>
              <a:rPr lang="en-US" altLang="zh-CN" dirty="0"/>
              <a:t> </a:t>
            </a:r>
            <a:r>
              <a:rPr lang="zh-CN" altLang="en-US" dirty="0"/>
              <a:t>产品，通过</a:t>
            </a:r>
            <a:r>
              <a:rPr lang="en-US" altLang="zh-CN" dirty="0"/>
              <a:t>deployments</a:t>
            </a:r>
            <a:r>
              <a:rPr lang="zh-CN" altLang="en-US" dirty="0"/>
              <a:t>来模板化部署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6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2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outside</a:t>
            </a:r>
            <a:r>
              <a:rPr lang="zh-CN" altLang="en-US" dirty="0"/>
              <a:t>、</a:t>
            </a:r>
            <a:r>
              <a:rPr lang="en-US" altLang="zh-CN" dirty="0"/>
              <a:t>inside</a:t>
            </a:r>
            <a:r>
              <a:rPr lang="zh-CN" altLang="en-US" dirty="0"/>
              <a:t>、</a:t>
            </a:r>
            <a:r>
              <a:rPr lang="en-US" altLang="zh-CN" dirty="0"/>
              <a:t>ha/mgmt. </a:t>
            </a:r>
            <a:r>
              <a:rPr lang="zh-CN" altLang="en-US" dirty="0"/>
              <a:t>网络 ，注意</a:t>
            </a:r>
            <a:r>
              <a:rPr lang="en-US" altLang="zh-CN" dirty="0"/>
              <a:t>GCP</a:t>
            </a:r>
            <a:r>
              <a:rPr lang="zh-CN" altLang="en-US" dirty="0"/>
              <a:t> </a:t>
            </a:r>
            <a:r>
              <a:rPr lang="en-US" altLang="zh-CN" dirty="0"/>
              <a:t>FGT</a:t>
            </a:r>
            <a:r>
              <a:rPr lang="zh-CN" altLang="en-US" dirty="0"/>
              <a:t>实例创建完会生产随机临时密码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0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C11-9AF4-82E3-CE8D-620AC98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828E-548D-2A4F-B956-ABA726F51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047D-8170-DC61-338E-4ACB7DD2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A9E4F-9ED2-8F03-E1FE-8D6DC9555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7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dk/docs/install-sd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389951"/>
            <a:ext cx="9096006" cy="1534889"/>
          </a:xfrm>
        </p:spPr>
        <p:txBody>
          <a:bodyPr/>
          <a:lstStyle/>
          <a:p>
            <a:r>
              <a:rPr lang="en-US" altLang="zh-CN" dirty="0"/>
              <a:t>GCP FGT HA Best Practice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DA581-FA35-E206-CE22-FA00136A9349}"/>
              </a:ext>
            </a:extLst>
          </p:cNvPr>
          <p:cNvSpPr txBox="1"/>
          <p:nvPr/>
        </p:nvSpPr>
        <p:spPr>
          <a:xfrm>
            <a:off x="7925972" y="5324029"/>
            <a:ext cx="2544286" cy="112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36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600" dirty="0">
                <a:solidFill>
                  <a:srgbClr val="000000"/>
                </a:solidFill>
                <a:cs typeface="Arial" panose="020B0604020202090204" pitchFamily="34" charset="0"/>
              </a:rPr>
              <a:t>2024-07-22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28949-C127-FEF2-F64F-ACABC6347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11CA-2B0C-D0F3-2A3C-94251BCA9E3E}"/>
              </a:ext>
            </a:extLst>
          </p:cNvPr>
          <p:cNvSpPr txBox="1"/>
          <p:nvPr/>
        </p:nvSpPr>
        <p:spPr>
          <a:xfrm>
            <a:off x="373856" y="291584"/>
            <a:ext cx="610076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FGT-5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FA8716-5CE3-0049-B5F3-42ACCE0A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814502"/>
            <a:ext cx="11325225" cy="3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7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204587"/>
            <a:ext cx="1699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556A6-9DCD-5689-A67C-33FD25CE197B}"/>
              </a:ext>
            </a:extLst>
          </p:cNvPr>
          <p:cNvSpPr txBox="1"/>
          <p:nvPr/>
        </p:nvSpPr>
        <p:spPr>
          <a:xfrm>
            <a:off x="7223647" y="916330"/>
            <a:ext cx="4576830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默认至少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管理，一个用于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outside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接口业务公网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411D-BF16-C678-23C4-4AC28800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4" y="740118"/>
            <a:ext cx="6492938" cy="5664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1C417-3F58-892E-9D40-4EDAB45BC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58" y="2452580"/>
            <a:ext cx="10297208" cy="36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622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AA73A-C9C7-3284-5074-E3C9074E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99515"/>
            <a:ext cx="6541582" cy="549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917D-F684-DA91-7A46-BA1859B2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2290563"/>
            <a:ext cx="11353800" cy="39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95D51-79B2-21E9-86C0-38DDA77C5E0B}"/>
              </a:ext>
            </a:extLst>
          </p:cNvPr>
          <p:cNvSpPr txBox="1"/>
          <p:nvPr/>
        </p:nvSpPr>
        <p:spPr>
          <a:xfrm>
            <a:off x="438787" y="3901272"/>
            <a:ext cx="5134992" cy="1709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防火墙配置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altLang="zh-CN" sz="1800" dirty="0">
                <a:effectLst/>
                <a:latin typeface="Microsoft YaHei" panose="020B0503020204020204" pitchFamily="34" charset="-122"/>
              </a:rPr>
              <a:t>admin</a:t>
            </a:r>
            <a:r>
              <a:rPr lang="zh-CN" altLang="en-US" sz="1800" dirty="0">
                <a:effectLst/>
                <a:latin typeface="Microsoft YaHei" panose="020B0503020204020204" pitchFamily="34" charset="-122"/>
              </a:rPr>
              <a:t>和临时密码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zh-CN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Microsoft YaHei" panose="020B0503020204020204" pitchFamily="34" charset="-122"/>
              </a:rPr>
              <a:t>全局开启</a:t>
            </a:r>
            <a:r>
              <a:rPr lang="en-US" altLang="zh-CN" dirty="0" err="1">
                <a:latin typeface="Microsoft YaHei" panose="020B0503020204020204" pitchFamily="34" charset="-122"/>
              </a:rPr>
              <a:t>vdom</a:t>
            </a:r>
            <a:r>
              <a:rPr lang="en-US" altLang="zh-CN" dirty="0">
                <a:latin typeface="Microsoft YaHei" panose="020B0503020204020204" pitchFamily="34" charset="-122"/>
              </a:rPr>
              <a:t>-exception,</a:t>
            </a:r>
            <a:r>
              <a:rPr lang="zh-CN" altLang="en-US" dirty="0">
                <a:latin typeface="Microsoft YaHei" panose="020B0503020204020204" pitchFamily="34" charset="-122"/>
              </a:rPr>
              <a:t>避免接口和</a:t>
            </a:r>
            <a:r>
              <a:rPr lang="en-US" altLang="zh-CN" dirty="0">
                <a:latin typeface="Microsoft YaHei" panose="020B0503020204020204" pitchFamily="34" charset="-122"/>
              </a:rPr>
              <a:t>VIP</a:t>
            </a:r>
            <a:r>
              <a:rPr lang="zh-CN" altLang="en-US" dirty="0">
                <a:latin typeface="Microsoft YaHei" panose="020B0503020204020204" pitchFamily="34" charset="-122"/>
              </a:rPr>
              <a:t>配置同步</a:t>
            </a:r>
            <a:endParaRPr lang="en-US" altLang="zh-CN" dirty="0">
              <a:latin typeface="Microsoft YaHei" panose="020B0503020204020204" pitchFamily="34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Microsoft YaHei" panose="020B0503020204020204" pitchFamily="34" charset="-122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9C7EB-E234-B0FC-09A0-AD4A681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4" y="1237465"/>
            <a:ext cx="3864986" cy="1881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05130-8C87-718D-4F12-DA250F17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851" y="263534"/>
            <a:ext cx="4200924" cy="57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319A-315C-5BF8-123C-C88A73989103}"/>
              </a:ext>
            </a:extLst>
          </p:cNvPr>
          <p:cNvSpPr txBox="1"/>
          <p:nvPr/>
        </p:nvSpPr>
        <p:spPr>
          <a:xfrm>
            <a:off x="809625" y="5838825"/>
            <a:ext cx="567976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接口掩码虽然是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32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位，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配置单播心跳对端地址设置成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24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位子网掩码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DB348-9F17-CEB1-A5EA-1C1275E4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426069"/>
            <a:ext cx="6143626" cy="3886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FD693-3E40-09F5-C613-495DED18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91" y="1419875"/>
            <a:ext cx="6143626" cy="38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319A-315C-5BF8-123C-C88A73989103}"/>
              </a:ext>
            </a:extLst>
          </p:cNvPr>
          <p:cNvSpPr txBox="1"/>
          <p:nvPr/>
        </p:nvSpPr>
        <p:spPr>
          <a:xfrm>
            <a:off x="828675" y="6105525"/>
            <a:ext cx="32317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sdn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-connector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进行 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Failover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1D555-FFDF-A9D7-4B8A-DF5463DEE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1243012"/>
            <a:ext cx="77247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17B-4500-2C90-FA39-87261F2E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5ACAD-C84D-8B9B-EDB2-DFE3713C3E6B}"/>
              </a:ext>
            </a:extLst>
          </p:cNvPr>
          <p:cNvSpPr txBox="1"/>
          <p:nvPr/>
        </p:nvSpPr>
        <p:spPr>
          <a:xfrm>
            <a:off x="275208" y="363984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防火墙配置注意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319A-315C-5BF8-123C-C88A73989103}"/>
              </a:ext>
            </a:extLst>
          </p:cNvPr>
          <p:cNvSpPr txBox="1"/>
          <p:nvPr/>
        </p:nvSpPr>
        <p:spPr>
          <a:xfrm>
            <a:off x="8477250" y="1819275"/>
            <a:ext cx="31790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b="1" dirty="0" err="1">
                <a:solidFill>
                  <a:srgbClr val="FF0000"/>
                </a:solidFill>
                <a:cs typeface="Arial" panose="020B0604020202090204" pitchFamily="34" charset="0"/>
              </a:rPr>
              <a:t>sdn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-connector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配置正常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debug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信息</a:t>
            </a:r>
            <a:endParaRPr lang="en-US" sz="1400" b="1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3B0E-A33C-238F-7EDE-9168F8B2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6" y="1066800"/>
            <a:ext cx="7905112" cy="49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BF3BC-BD56-93CE-91D2-94561850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31312-56A5-23CB-236E-5C6E344E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 HA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44C80-9F22-4BE2-F90A-841722FA7743}"/>
              </a:ext>
            </a:extLst>
          </p:cNvPr>
          <p:cNvSpPr txBox="1"/>
          <p:nvPr/>
        </p:nvSpPr>
        <p:spPr>
          <a:xfrm>
            <a:off x="552261" y="5964102"/>
            <a:ext cx="523893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配置成功，注意手工把公网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port4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管理口上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4121-B3A9-5C05-9937-C3A1C012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141497"/>
            <a:ext cx="11436055" cy="4140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2D850-3D12-6B5B-7B37-79E08E099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1574334"/>
            <a:ext cx="7124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0857-B666-03A7-2ECE-6721DDB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7836-B031-BF75-6DC6-A8FCA6829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CB02A-FEDD-9E4D-90E2-2180D0B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手工切换</a:t>
            </a:r>
            <a:r>
              <a:rPr lang="en-US" altLang="zh-CN" dirty="0"/>
              <a:t>EIP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5308E-7BEB-C198-23DE-08D3C4D17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3" y="1009404"/>
            <a:ext cx="7105070" cy="5240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8A555-8D86-7A2B-1A9A-7235830854ED}"/>
              </a:ext>
            </a:extLst>
          </p:cNvPr>
          <p:cNvSpPr txBox="1"/>
          <p:nvPr/>
        </p:nvSpPr>
        <p:spPr>
          <a:xfrm>
            <a:off x="7679483" y="1524000"/>
            <a:ext cx="4579843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构建成功后，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secondary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设备则无法通过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管理，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此时需要将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解绑，绑定到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即可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6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4048F-5D02-F893-12B8-5F518B0E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493727"/>
            <a:ext cx="11220045" cy="40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257907" y="162471"/>
            <a:ext cx="21675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A-S Mode*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775E-8BE9-CA20-CDCB-0D72F9123464}"/>
              </a:ext>
            </a:extLst>
          </p:cNvPr>
          <p:cNvSpPr txBox="1"/>
          <p:nvPr/>
        </p:nvSpPr>
        <p:spPr>
          <a:xfrm>
            <a:off x="7705727" y="1328351"/>
            <a:ext cx="4864533" cy="182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A/S HA deploy GCP Cloud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bind public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with FGT port1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with FGT inside port2 in same VPC</a:t>
            </a:r>
          </a:p>
          <a:p>
            <a:pPr marL="342900" indent="-342900" algn="l" defTabSz="456565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route set default route to FGT-Active inside </a:t>
            </a: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E5A64-70A6-281F-4A20-7126CC62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" y="1136505"/>
            <a:ext cx="7443413" cy="4584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F7DA3-07BE-8679-F0CC-6F4F4F30CA1D}"/>
              </a:ext>
            </a:extLst>
          </p:cNvPr>
          <p:cNvSpPr txBox="1"/>
          <p:nvPr/>
        </p:nvSpPr>
        <p:spPr>
          <a:xfrm>
            <a:off x="4133852" y="2881705"/>
            <a:ext cx="652461" cy="161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5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192.168.0.0/24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D8DD8-2D36-30D7-C05B-18E4943C66C4}"/>
              </a:ext>
            </a:extLst>
          </p:cNvPr>
          <p:cNvSpPr txBox="1"/>
          <p:nvPr/>
        </p:nvSpPr>
        <p:spPr>
          <a:xfrm>
            <a:off x="1341697" y="3977302"/>
            <a:ext cx="763328" cy="161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5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192.168.2.0/24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FF392-9637-A040-64BB-CC10AE351B6D}"/>
              </a:ext>
            </a:extLst>
          </p:cNvPr>
          <p:cNvSpPr txBox="1"/>
          <p:nvPr/>
        </p:nvSpPr>
        <p:spPr>
          <a:xfrm>
            <a:off x="4112420" y="5101031"/>
            <a:ext cx="695323" cy="161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5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192.168.1.0/24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8E9FC-A29A-D8C6-EFD5-4124884A1533}"/>
              </a:ext>
            </a:extLst>
          </p:cNvPr>
          <p:cNvSpPr txBox="1"/>
          <p:nvPr/>
        </p:nvSpPr>
        <p:spPr>
          <a:xfrm>
            <a:off x="6555583" y="3924693"/>
            <a:ext cx="695323" cy="161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5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192.168.3.0/24</a:t>
            </a:r>
          </a:p>
        </p:txBody>
      </p: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860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DNAT VIP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B487A-216F-1024-2F0C-6EFCB37F8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454386"/>
            <a:ext cx="11272984" cy="37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7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策略配置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2B2C6-866B-4DAC-3048-B2E597F4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676390"/>
            <a:ext cx="11029150" cy="29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入项访问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D00AE-4677-6232-B83E-8B8983B1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99515"/>
            <a:ext cx="8432268" cy="5222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6651B-6B3B-AA39-9D99-3E08DB83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5" y="2294544"/>
            <a:ext cx="11153507" cy="40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4104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-2(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入项攻击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CC8EF-205C-FB2C-D988-0968DB0D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5" y="1076324"/>
            <a:ext cx="10485978" cy="2352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DBA5A-FDF2-C9B7-775C-C41FF697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" y="3008814"/>
            <a:ext cx="10487025" cy="33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6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62937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（出向访问和防病毒）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8CEF2-F7F6-E733-9A78-94B6C299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18" y="899516"/>
            <a:ext cx="9657282" cy="546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7DA93-A4A2-BD86-F51F-565B5D3A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32" y="2689853"/>
            <a:ext cx="10382250" cy="36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198487"/>
            <a:ext cx="443422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1FE35-57D7-1FAC-E681-EB26E60E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81694"/>
            <a:ext cx="11225400" cy="2647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A4DC5-AA54-AC06-5CAD-04A3E530D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2514202"/>
            <a:ext cx="11446623" cy="3985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304A9-9AEA-5005-1F13-E75B0D1A2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16" y="734018"/>
            <a:ext cx="8831932" cy="51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223695"/>
            <a:ext cx="440216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D889-AEFD-3131-1E21-2E884F58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6" y="789043"/>
            <a:ext cx="8724900" cy="5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16610-C812-000A-5538-56F9B62E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546" y="787716"/>
            <a:ext cx="8785429" cy="52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00025" y="223695"/>
            <a:ext cx="440216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测试记录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切换）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AAB0-0BA6-3052-F99E-87355379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122223"/>
            <a:ext cx="11039475" cy="255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FB635-617C-46CD-B0E1-D8F4B246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67581"/>
            <a:ext cx="10972800" cy="38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229F8-576E-3817-7E15-25DEDAFF0438}"/>
              </a:ext>
            </a:extLst>
          </p:cNvPr>
          <p:cNvSpPr txBox="1"/>
          <p:nvPr/>
        </p:nvSpPr>
        <p:spPr>
          <a:xfrm>
            <a:off x="280657" y="1059255"/>
            <a:ext cx="958627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1.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需要安装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Cloud SDK 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访问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  <a:hlinkClick r:id="rId3"/>
              </a:rPr>
              <a:t>https://cloud.google.com/sdk/docs/install-sdk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，选择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Cloud CLI installer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D7BE8-A69F-6439-5876-79AA3D20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58" y="1485355"/>
            <a:ext cx="7757252" cy="4557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FA64E-A6C9-EB53-F1B8-E1FF2582E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62" y="1485355"/>
            <a:ext cx="8314219" cy="45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81404-12D0-B9A1-8D9E-EEED02BA5F63}"/>
              </a:ext>
            </a:extLst>
          </p:cNvPr>
          <p:cNvSpPr txBox="1"/>
          <p:nvPr/>
        </p:nvSpPr>
        <p:spPr>
          <a:xfrm>
            <a:off x="280658" y="1147713"/>
            <a:ext cx="29241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2.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打开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CMD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弹出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35EA141-6614-A1AF-932C-C072C947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856" y="1111325"/>
            <a:ext cx="4827051" cy="3590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To continue, you must log in. Would you like to log in (Y/n)? 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3EF50A-A5C8-C7D3-F202-69CF8A790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65" y="1855888"/>
            <a:ext cx="8137236" cy="97456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Pick cloud project to use: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[1] [my-project-1]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[2] [my-project-2]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Please enter your numeric choice: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3DC3075-3C72-797D-567C-8921DDA46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65" y="3216004"/>
            <a:ext cx="10169236" cy="97456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Which compute zone would you like to use as project default?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[1] [asia-east1-a]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[2] [asia-east1-b]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 panose="00000009000000000000" pitchFamily="49" charset="0"/>
              </a:rPr>
              <a:t>[14] Do not use default zone Please enter your numeric choice: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C7433-090A-33A6-B94B-646C42A3E200}"/>
              </a:ext>
            </a:extLst>
          </p:cNvPr>
          <p:cNvSpPr txBox="1"/>
          <p:nvPr/>
        </p:nvSpPr>
        <p:spPr>
          <a:xfrm>
            <a:off x="280658" y="1502731"/>
            <a:ext cx="17988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输入你的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project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名称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0993-2B28-BAAC-07E9-219402B71A4C}"/>
              </a:ext>
            </a:extLst>
          </p:cNvPr>
          <p:cNvSpPr txBox="1"/>
          <p:nvPr/>
        </p:nvSpPr>
        <p:spPr>
          <a:xfrm>
            <a:off x="280658" y="2897374"/>
            <a:ext cx="215155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设置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以及区域信息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88824-3DCF-08D9-29D4-610F5E2253F3}"/>
              </a:ext>
            </a:extLst>
          </p:cNvPr>
          <p:cNvSpPr txBox="1"/>
          <p:nvPr/>
        </p:nvSpPr>
        <p:spPr>
          <a:xfrm>
            <a:off x="397165" y="4744016"/>
            <a:ext cx="862768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如果上一步安装的是新版本的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gcp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sdk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，可以跳过此步骤，将这些信息输入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变量中保存账号信息。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7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规划网络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AAB29-7589-9438-2747-1A4D934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67" y="899515"/>
            <a:ext cx="6226814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17DA3-2672-46A8-3869-7919CD61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78" y="2009767"/>
            <a:ext cx="10795980" cy="42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E72D2-A209-7192-1F0A-3F5A33545F99}"/>
              </a:ext>
            </a:extLst>
          </p:cNvPr>
          <p:cNvSpPr txBox="1"/>
          <p:nvPr/>
        </p:nvSpPr>
        <p:spPr>
          <a:xfrm>
            <a:off x="280658" y="1147713"/>
            <a:ext cx="58881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3.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打开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Power Shell ,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verison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SDK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已经安装完成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6FB93-793C-555B-D2A3-4451D370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8" y="1582988"/>
            <a:ext cx="5581650" cy="160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B11EF-E0DA-ECB8-6AED-6B6EC0BDDAE6}"/>
              </a:ext>
            </a:extLst>
          </p:cNvPr>
          <p:cNvSpPr txBox="1"/>
          <p:nvPr/>
        </p:nvSpPr>
        <p:spPr>
          <a:xfrm>
            <a:off x="280658" y="3358487"/>
            <a:ext cx="1021786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4.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application-default login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Oauth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认证登录，正常会自动跳出页面，输入账号信息进行验证（类似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Azure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）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D4B2-AEAC-54BF-6280-5522FE98F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78" y="3810493"/>
            <a:ext cx="10962543" cy="22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496A7-730B-06B6-646A-9FAC00D5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0" y="1618182"/>
            <a:ext cx="9517694" cy="4148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E4127-DD60-770C-1F95-08DC4C85F974}"/>
              </a:ext>
            </a:extLst>
          </p:cNvPr>
          <p:cNvSpPr txBox="1"/>
          <p:nvPr/>
        </p:nvSpPr>
        <p:spPr>
          <a:xfrm>
            <a:off x="260830" y="785242"/>
            <a:ext cx="1174865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5.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Google Console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选择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IAM – Service Account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，选择账号生成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download key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</a:t>
            </a:r>
            <a:endParaRPr lang="en-US" sz="1400" dirty="0">
              <a:cs typeface="Arial" panose="020B0604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6B028-9AE3-CB37-B707-6153A5E6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618182"/>
            <a:ext cx="10287000" cy="4527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9B1B52-6A57-4F52-282C-F1937618D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986" y="1618182"/>
            <a:ext cx="10731014" cy="46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0704A-6D89-AAE9-2FAE-448ADE6EFCDC}"/>
              </a:ext>
            </a:extLst>
          </p:cNvPr>
          <p:cNvSpPr txBox="1"/>
          <p:nvPr/>
        </p:nvSpPr>
        <p:spPr>
          <a:xfrm>
            <a:off x="321262" y="1572890"/>
            <a:ext cx="11240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6.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activate-service-account --key-file=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xxxxx.json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激活账号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key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 然后再输入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gcloud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auth print-access-token </a:t>
            </a:r>
            <a:r>
              <a:rPr lang="zh-CN" altLang="en-US" sz="1400" dirty="0">
                <a:cs typeface="Arial" panose="020B0604020202090204" pitchFamily="34" charset="0"/>
              </a:rPr>
              <a:t>获取</a:t>
            </a:r>
            <a:r>
              <a:rPr lang="en-US" altLang="zh-CN" sz="1400" dirty="0">
                <a:cs typeface="Arial" panose="020B0604020202090204" pitchFamily="34" charset="0"/>
              </a:rPr>
              <a:t>Token,</a:t>
            </a:r>
            <a:r>
              <a:rPr lang="zh-CN" altLang="en-US" sz="1400" dirty="0">
                <a:cs typeface="Arial" panose="020B0604020202090204" pitchFamily="34" charset="0"/>
              </a:rPr>
              <a:t>有效期</a:t>
            </a:r>
            <a:r>
              <a:rPr lang="en-US" altLang="zh-CN" sz="1400" dirty="0">
                <a:cs typeface="Arial" panose="020B0604020202090204" pitchFamily="34" charset="0"/>
              </a:rPr>
              <a:t>12</a:t>
            </a:r>
            <a:r>
              <a:rPr lang="zh-CN" altLang="en-US" sz="1400" dirty="0">
                <a:cs typeface="Arial" panose="020B0604020202090204" pitchFamily="34" charset="0"/>
              </a:rPr>
              <a:t>小时，意味着</a:t>
            </a:r>
            <a:r>
              <a:rPr lang="en-US" altLang="zh-CN" sz="1400" dirty="0">
                <a:cs typeface="Arial" panose="020B0604020202090204" pitchFamily="34" charset="0"/>
              </a:rPr>
              <a:t>12</a:t>
            </a:r>
            <a:r>
              <a:rPr lang="zh-CN" altLang="en-US" sz="1400" dirty="0">
                <a:cs typeface="Arial" panose="020B0604020202090204" pitchFamily="34" charset="0"/>
              </a:rPr>
              <a:t>小时后需要重新执行命令获取</a:t>
            </a:r>
            <a:r>
              <a:rPr lang="en-US" altLang="zh-CN" sz="1400" dirty="0">
                <a:cs typeface="Arial" panose="020B0604020202090204" pitchFamily="34" charset="0"/>
              </a:rPr>
              <a:t>Token.</a:t>
            </a:r>
            <a:endParaRPr lang="en-US" sz="1400" dirty="0"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3267-EF42-2771-017B-C46C2906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5" y="2927909"/>
            <a:ext cx="11960350" cy="15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3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-6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C8E69-5F81-4DD3-F0C7-24518D2DEC64}"/>
              </a:ext>
            </a:extLst>
          </p:cNvPr>
          <p:cNvSpPr txBox="1"/>
          <p:nvPr/>
        </p:nvSpPr>
        <p:spPr>
          <a:xfrm>
            <a:off x="292827" y="778518"/>
            <a:ext cx="1174865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7.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复制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Token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，填写在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vars.tf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文件中，此外确保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license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文件已经加载在脚本目录中</a:t>
            </a:r>
            <a:endParaRPr lang="en-US" sz="1400" dirty="0"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58BBA-EB3D-2217-B678-0EFC0460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7" y="1145266"/>
            <a:ext cx="9371495" cy="5232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5F2D4-D7AD-F8A7-0784-02075E6D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47" y="1145266"/>
            <a:ext cx="8321011" cy="5232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1306C-7FAE-0CDF-9630-BA91DC3CD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937" y="1640567"/>
            <a:ext cx="9526890" cy="45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-7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CBE23-B8C7-3196-5815-B1D799969CBB}"/>
              </a:ext>
            </a:extLst>
          </p:cNvPr>
          <p:cNvSpPr txBox="1"/>
          <p:nvPr/>
        </p:nvSpPr>
        <p:spPr>
          <a:xfrm>
            <a:off x="573208" y="6053232"/>
            <a:ext cx="805316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默认密码是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instance-id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区别于我们从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marketplace deployments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部署的结果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269A0-ED04-1A50-2EE6-D298589F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" y="1847850"/>
            <a:ext cx="10125075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93305-D482-F0F2-51EE-4003B6D60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22" y="518536"/>
            <a:ext cx="6218737" cy="5383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6485A-01AC-6193-5E44-FF3A79378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70" y="518536"/>
            <a:ext cx="6495101" cy="5383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279171-E92E-FE8D-584D-3D8BA180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623" y="518537"/>
            <a:ext cx="6471549" cy="53830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D125C8-B67D-2E86-E409-703B09A92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002" y="518536"/>
            <a:ext cx="6400480" cy="5383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D5CE53-19BF-4CCE-BC6F-71978DFDE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237" y="518536"/>
            <a:ext cx="7974126" cy="5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134082" y="162471"/>
            <a:ext cx="44657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Terraform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自动化部署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-8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D5CE53-19BF-4CCE-BC6F-71978DFD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2" y="737461"/>
            <a:ext cx="7974126" cy="538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93933-8648-3411-AA0C-8C7C288B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5" y="748346"/>
            <a:ext cx="6398925" cy="537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9CC4A-79D3-DD61-C9C7-C4D17F3DF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1519237"/>
            <a:ext cx="119443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防火墙策略规划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F345B-A47B-DBD6-69EE-C52D432A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86849"/>
            <a:ext cx="11398219" cy="3747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D4589-AF5D-DCCA-2F5D-92CF9BE03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1973145"/>
            <a:ext cx="11221369" cy="41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17347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IAM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权限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2820E-5726-52F0-B4DD-A7193CA5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164648"/>
            <a:ext cx="9488713" cy="45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F8047-EAAA-6EA1-EA56-100B6465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15" y="1164648"/>
            <a:ext cx="7872748" cy="4528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42BF2-D274-9038-A2FB-6B50CEEAFF0C}"/>
              </a:ext>
            </a:extLst>
          </p:cNvPr>
          <p:cNvSpPr txBox="1"/>
          <p:nvPr/>
        </p:nvSpPr>
        <p:spPr>
          <a:xfrm>
            <a:off x="353915" y="5958485"/>
            <a:ext cx="331212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新的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deployment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需要响应权限创建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DA15-D5F7-47D5-86F3-6CEF68A4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0" y="899515"/>
            <a:ext cx="9003079" cy="541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FF663-24D5-581C-F940-2A5394D00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863" y="899516"/>
            <a:ext cx="9120838" cy="541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92673-AEA3-8C55-7BC2-8F073F14F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84" y="631749"/>
            <a:ext cx="7037317" cy="59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D260-E853-E51F-0756-56F6B451CCA5}"/>
              </a:ext>
            </a:extLst>
          </p:cNvPr>
          <p:cNvSpPr txBox="1"/>
          <p:nvPr/>
        </p:nvSpPr>
        <p:spPr>
          <a:xfrm>
            <a:off x="275208" y="363984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28E4-3622-8875-57C5-A768CD87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7" y="899515"/>
            <a:ext cx="7693797" cy="51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169E6-DE00-8EFB-D97B-05AA5BAE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19" y="899515"/>
            <a:ext cx="7802131" cy="5206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9EEE0-6FB5-AE76-72E7-B2449904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683" y="899515"/>
            <a:ext cx="7166929" cy="51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41440-6523-960A-6E36-5A143BAACE13}"/>
              </a:ext>
            </a:extLst>
          </p:cNvPr>
          <p:cNvSpPr txBox="1"/>
          <p:nvPr/>
        </p:nvSpPr>
        <p:spPr>
          <a:xfrm>
            <a:off x="10128566" y="2276786"/>
            <a:ext cx="2159566" cy="168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注意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 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GCP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随机生成；如果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不小心把这个页面关闭也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不用担心，可以选择已经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创建好的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实例，下拉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到最后面，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custom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Metadata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找到登录密码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0F6BCB-A0F3-19E8-8029-D3C49520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85825"/>
            <a:ext cx="9403089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7D7C-BB23-C118-C2EE-3FBF83E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258DC-F4BC-0506-F15F-2FE4878C86AB}"/>
              </a:ext>
            </a:extLst>
          </p:cNvPr>
          <p:cNvSpPr txBox="1"/>
          <p:nvPr/>
        </p:nvSpPr>
        <p:spPr>
          <a:xfrm>
            <a:off x="275208" y="193928"/>
            <a:ext cx="2986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创建实例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FE940-0F59-5E92-1430-B6C54751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828675"/>
            <a:ext cx="7482704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0F40F-82D9-959F-DCA4-A34C6746D399}"/>
              </a:ext>
            </a:extLst>
          </p:cNvPr>
          <p:cNvSpPr txBox="1"/>
          <p:nvPr/>
        </p:nvSpPr>
        <p:spPr>
          <a:xfrm>
            <a:off x="968560" y="63380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/>
              <a:t>customer access</a:t>
            </a:r>
            <a:r>
              <a:rPr lang="zh-CN" altLang="en-US" dirty="0"/>
              <a:t>权限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4E169-486D-24B2-67E2-E1D8819C2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731" y="828674"/>
            <a:ext cx="6392318" cy="541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82BFB-BB70-5502-1599-AFBDFA72D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78" y="828673"/>
            <a:ext cx="593610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13527</TotalTime>
  <Words>1199</Words>
  <Application>Microsoft Office PowerPoint</Application>
  <PresentationFormat>Widescreen</PresentationFormat>
  <Paragraphs>140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inherit</vt:lpstr>
      <vt:lpstr>Inter</vt:lpstr>
      <vt:lpstr>Microsoft YaHei</vt:lpstr>
      <vt:lpstr>思源黑体 CN Medium</vt:lpstr>
      <vt:lpstr>Arial</vt:lpstr>
      <vt:lpstr>Calibri</vt:lpstr>
      <vt:lpstr>Wingdings</vt:lpstr>
      <vt:lpstr>Fortinet Theme</vt:lpstr>
      <vt:lpstr>GCP FGT HA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 HA</vt:lpstr>
      <vt:lpstr>手工切换EIP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2633</cp:revision>
  <cp:lastPrinted>2021-03-23T01:37:48Z</cp:lastPrinted>
  <dcterms:created xsi:type="dcterms:W3CDTF">2021-03-23T01:37:48Z</dcterms:created>
  <dcterms:modified xsi:type="dcterms:W3CDTF">2024-08-07T02:54:23Z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